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sldIdLst>
    <p:sldId id="342" r:id="rId2"/>
    <p:sldId id="257" r:id="rId3"/>
    <p:sldId id="339" r:id="rId4"/>
    <p:sldId id="258" r:id="rId5"/>
    <p:sldId id="266" r:id="rId6"/>
    <p:sldId id="309" r:id="rId7"/>
    <p:sldId id="336" r:id="rId8"/>
    <p:sldId id="337" r:id="rId9"/>
    <p:sldId id="338" r:id="rId10"/>
    <p:sldId id="260" r:id="rId11"/>
    <p:sldId id="291" r:id="rId12"/>
    <p:sldId id="277" r:id="rId13"/>
    <p:sldId id="320" r:id="rId14"/>
    <p:sldId id="322" r:id="rId15"/>
    <p:sldId id="321" r:id="rId16"/>
    <p:sldId id="324" r:id="rId17"/>
    <p:sldId id="325" r:id="rId18"/>
    <p:sldId id="290" r:id="rId19"/>
    <p:sldId id="278" r:id="rId20"/>
    <p:sldId id="306" r:id="rId21"/>
    <p:sldId id="330" r:id="rId22"/>
    <p:sldId id="327" r:id="rId23"/>
    <p:sldId id="329" r:id="rId24"/>
    <p:sldId id="331" r:id="rId25"/>
    <p:sldId id="332" r:id="rId26"/>
    <p:sldId id="333" r:id="rId27"/>
    <p:sldId id="334" r:id="rId28"/>
    <p:sldId id="263" r:id="rId29"/>
    <p:sldId id="270" r:id="rId30"/>
    <p:sldId id="276" r:id="rId31"/>
    <p:sldId id="335" r:id="rId32"/>
    <p:sldId id="311" r:id="rId33"/>
    <p:sldId id="271" r:id="rId34"/>
    <p:sldId id="286" r:id="rId35"/>
    <p:sldId id="272" r:id="rId36"/>
    <p:sldId id="315" r:id="rId37"/>
    <p:sldId id="317" r:id="rId38"/>
    <p:sldId id="318" r:id="rId39"/>
    <p:sldId id="285" r:id="rId40"/>
    <p:sldId id="305" r:id="rId41"/>
    <p:sldId id="273" r:id="rId42"/>
    <p:sldId id="264" r:id="rId43"/>
    <p:sldId id="269" r:id="rId44"/>
    <p:sldId id="308" r:id="rId45"/>
    <p:sldId id="294" r:id="rId46"/>
    <p:sldId id="274" r:id="rId47"/>
    <p:sldId id="340" r:id="rId48"/>
    <p:sldId id="341" r:id="rId49"/>
    <p:sldId id="280" r:id="rId50"/>
    <p:sldId id="303" r:id="rId51"/>
    <p:sldId id="265" r:id="rId52"/>
    <p:sldId id="267" r:id="rId53"/>
    <p:sldId id="287" r:id="rId54"/>
    <p:sldId id="25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257"/>
            <p14:sldId id="339"/>
            <p14:sldId id="258"/>
            <p14:sldId id="266"/>
          </p14:sldIdLst>
        </p14:section>
        <p14:section name="Example Codebase" id="{FA0EC0E7-A608-4FCD-BB1B-BF49FFA9B001}">
          <p14:sldIdLst>
            <p14:sldId id="309"/>
            <p14:sldId id="336"/>
            <p14:sldId id="337"/>
            <p14:sldId id="338"/>
          </p14:sldIdLst>
        </p14:section>
        <p14:section name="Unit Testing 101" id="{EBB37E95-7099-4B69-B317-167DBBA818D6}">
          <p14:sldIdLst>
            <p14:sldId id="260"/>
            <p14:sldId id="291"/>
            <p14:sldId id="277"/>
            <p14:sldId id="320"/>
            <p14:sldId id="322"/>
            <p14:sldId id="321"/>
            <p14:sldId id="324"/>
            <p14:sldId id="325"/>
            <p14:sldId id="290"/>
            <p14:sldId id="278"/>
            <p14:sldId id="306"/>
            <p14:sldId id="330"/>
            <p14:sldId id="327"/>
            <p14:sldId id="329"/>
            <p14:sldId id="331"/>
            <p14:sldId id="332"/>
            <p14:sldId id="333"/>
            <p14:sldId id="334"/>
          </p14:sldIdLst>
        </p14:section>
        <p14:section name="Libraries" id="{721D9537-7B3B-4764-B91E-5832A8354E51}">
          <p14:sldIdLst>
            <p14:sldId id="263"/>
            <p14:sldId id="270"/>
            <p14:sldId id="276"/>
            <p14:sldId id="335"/>
            <p14:sldId id="311"/>
            <p14:sldId id="271"/>
            <p14:sldId id="286"/>
            <p14:sldId id="272"/>
            <p14:sldId id="315"/>
            <p14:sldId id="317"/>
            <p14:sldId id="318"/>
            <p14:sldId id="285"/>
            <p14:sldId id="305"/>
            <p14:sldId id="273"/>
          </p14:sldIdLst>
        </p14:section>
        <p14:section name="Other Recipes" id="{25224DB0-616F-48E3-9226-F06EC9EA31CC}">
          <p14:sldIdLst>
            <p14:sldId id="264"/>
            <p14:sldId id="269"/>
            <p14:sldId id="308"/>
            <p14:sldId id="294"/>
            <p14:sldId id="274"/>
            <p14:sldId id="340"/>
            <p14:sldId id="341"/>
            <p14:sldId id="280"/>
            <p14:sldId id="303"/>
          </p14:sldIdLst>
        </p14:section>
        <p14:section name="Conclusion" id="{FC286651-327C-4DA7-9CCB-A679C97747CF}">
          <p14:sldIdLst>
            <p14:sldId id="265"/>
            <p14:sldId id="267"/>
            <p14:sldId id="287"/>
          </p14:sldIdLst>
        </p14:section>
        <p14:section name="Q&amp;A" id="{43DF3DF1-BF18-41AD-BCFE-C58F2E19F68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60" autoAdjust="0"/>
    <p:restoredTop sz="94660"/>
  </p:normalViewPr>
  <p:slideViewPr>
    <p:cSldViewPr snapToGrid="0">
      <p:cViewPr>
        <p:scale>
          <a:sx n="66" d="100"/>
          <a:sy n="66" d="100"/>
        </p:scale>
        <p:origin x="102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linkedin.com/in/matteland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4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50.jpg"/><Relationship Id="rId6" Type="http://schemas.openxmlformats.org/officeDocument/2006/relationships/image" Target="../media/image53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5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linkedin.com/in/matteland/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4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50.jpg"/><Relationship Id="rId6" Type="http://schemas.openxmlformats.org/officeDocument/2006/relationships/image" Target="../media/image53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5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FEDBE-FB48-48B8-A100-1916C19DDD8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CDC8A5-BDB5-46A3-BE1F-C09A5049CC74}">
      <dgm:prSet/>
      <dgm:spPr/>
      <dgm:t>
        <a:bodyPr/>
        <a:lstStyle/>
        <a:p>
          <a:r>
            <a:rPr lang="en-US"/>
            <a:t>For fun since 1987</a:t>
          </a:r>
        </a:p>
      </dgm:t>
    </dgm:pt>
    <dgm:pt modelId="{AB24CC71-2E7D-4D7B-95D7-F1207AB515B5}" type="parTrans" cxnId="{DF12BEC1-5FE6-4663-BB4C-7C50C0841F53}">
      <dgm:prSet/>
      <dgm:spPr/>
      <dgm:t>
        <a:bodyPr/>
        <a:lstStyle/>
        <a:p>
          <a:endParaRPr lang="en-US"/>
        </a:p>
      </dgm:t>
    </dgm:pt>
    <dgm:pt modelId="{0BFEC7A8-BCA4-4457-AD91-B3C80ADB5069}" type="sibTrans" cxnId="{DF12BEC1-5FE6-4663-BB4C-7C50C0841F53}">
      <dgm:prSet/>
      <dgm:spPr/>
      <dgm:t>
        <a:bodyPr/>
        <a:lstStyle/>
        <a:p>
          <a:endParaRPr lang="en-US"/>
        </a:p>
      </dgm:t>
    </dgm:pt>
    <dgm:pt modelId="{1632FA9E-826E-4309-8C3D-032F9FEEEF86}">
      <dgm:prSet/>
      <dgm:spPr/>
      <dgm:t>
        <a:bodyPr/>
        <a:lstStyle/>
        <a:p>
          <a:r>
            <a:rPr lang="en-US"/>
            <a:t>In .NET since 2001</a:t>
          </a:r>
        </a:p>
      </dgm:t>
    </dgm:pt>
    <dgm:pt modelId="{2A10C4FE-5C8E-4446-9FD0-53692A1C79BD}" type="parTrans" cxnId="{2A6424BF-2795-469E-8A64-D27A542F7385}">
      <dgm:prSet/>
      <dgm:spPr/>
      <dgm:t>
        <a:bodyPr/>
        <a:lstStyle/>
        <a:p>
          <a:endParaRPr lang="en-US"/>
        </a:p>
      </dgm:t>
    </dgm:pt>
    <dgm:pt modelId="{98871F32-8A48-405F-9BC1-F56F25F6028D}" type="sibTrans" cxnId="{2A6424BF-2795-469E-8A64-D27A542F7385}">
      <dgm:prSet/>
      <dgm:spPr/>
      <dgm:t>
        <a:bodyPr/>
        <a:lstStyle/>
        <a:p>
          <a:endParaRPr lang="en-US"/>
        </a:p>
      </dgm:t>
    </dgm:pt>
    <dgm:pt modelId="{97DF4DEE-EC11-48B7-A592-417B9FC89363}">
      <dgm:prSet/>
      <dgm:spPr/>
      <dgm:t>
        <a:bodyPr/>
        <a:lstStyle/>
        <a:p>
          <a:pPr>
            <a:defRPr b="1"/>
          </a:pPr>
          <a:r>
            <a:rPr lang="en-US"/>
            <a:t>Skillset</a:t>
          </a:r>
        </a:p>
      </dgm:t>
    </dgm:pt>
    <dgm:pt modelId="{D0BAE439-A6BE-4355-AA8A-C7B1D7740079}" type="parTrans" cxnId="{E843CEBC-8E09-46CA-8964-B751526CACE8}">
      <dgm:prSet/>
      <dgm:spPr/>
      <dgm:t>
        <a:bodyPr/>
        <a:lstStyle/>
        <a:p>
          <a:endParaRPr lang="en-US"/>
        </a:p>
      </dgm:t>
    </dgm:pt>
    <dgm:pt modelId="{03F39ADC-93B6-4C62-839F-1823BBF9E822}" type="sibTrans" cxnId="{E843CEBC-8E09-46CA-8964-B751526CACE8}">
      <dgm:prSet/>
      <dgm:spPr/>
      <dgm:t>
        <a:bodyPr/>
        <a:lstStyle/>
        <a:p>
          <a:endParaRPr lang="en-US"/>
        </a:p>
      </dgm:t>
    </dgm:pt>
    <dgm:pt modelId="{105AC7A7-1A96-401E-A41C-AA97318BE40E}">
      <dgm:prSet/>
      <dgm:spPr/>
      <dgm:t>
        <a:bodyPr/>
        <a:lstStyle/>
        <a:p>
          <a:pPr>
            <a:defRPr b="1"/>
          </a:pPr>
          <a:r>
            <a:rPr lang="en-US"/>
            <a:t>Programming</a:t>
          </a:r>
        </a:p>
      </dgm:t>
    </dgm:pt>
    <dgm:pt modelId="{70800734-AF4F-4609-BFCF-D36F9C704420}" type="parTrans" cxnId="{69576EFE-EC73-4362-AAF0-E359ABE39492}">
      <dgm:prSet/>
      <dgm:spPr/>
      <dgm:t>
        <a:bodyPr/>
        <a:lstStyle/>
        <a:p>
          <a:endParaRPr lang="en-US"/>
        </a:p>
      </dgm:t>
    </dgm:pt>
    <dgm:pt modelId="{4F52F6AF-FE23-4E30-A58C-43104ED6DBD2}" type="sibTrans" cxnId="{69576EFE-EC73-4362-AAF0-E359ABE39492}">
      <dgm:prSet/>
      <dgm:spPr/>
      <dgm:t>
        <a:bodyPr/>
        <a:lstStyle/>
        <a:p>
          <a:endParaRPr lang="en-US"/>
        </a:p>
      </dgm:t>
    </dgm:pt>
    <dgm:pt modelId="{8E94DA82-1057-4D41-9B01-B4450FF5B643}">
      <dgm:prSet/>
      <dgm:spPr/>
      <dgm:t>
        <a:bodyPr/>
        <a:lstStyle/>
        <a:p>
          <a:r>
            <a:rPr lang="en-US"/>
            <a:t>Professionally since 2006</a:t>
          </a:r>
        </a:p>
      </dgm:t>
    </dgm:pt>
    <dgm:pt modelId="{34188FFE-238A-4D84-8F7B-297F9B6F79C9}" type="parTrans" cxnId="{F7B9B12A-C5F4-4C6B-99CC-0DD18E04941D}">
      <dgm:prSet/>
      <dgm:spPr/>
      <dgm:t>
        <a:bodyPr/>
        <a:lstStyle/>
        <a:p>
          <a:endParaRPr lang="en-US"/>
        </a:p>
      </dgm:t>
    </dgm:pt>
    <dgm:pt modelId="{2A39DE0E-6BC2-481D-87F8-C42EE3D46CDF}" type="sibTrans" cxnId="{F7B9B12A-C5F4-4C6B-99CC-0DD18E04941D}">
      <dgm:prSet/>
      <dgm:spPr/>
      <dgm:t>
        <a:bodyPr/>
        <a:lstStyle/>
        <a:p>
          <a:endParaRPr lang="en-US"/>
        </a:p>
      </dgm:t>
    </dgm:pt>
    <dgm:pt modelId="{712D52BA-8115-414A-8AE1-F31868D0E5CC}">
      <dgm:prSet/>
      <dgm:spPr/>
      <dgm:t>
        <a:bodyPr/>
        <a:lstStyle/>
        <a:p>
          <a:pPr>
            <a:defRPr b="1"/>
          </a:pPr>
          <a:r>
            <a:rPr lang="en-US" dirty="0"/>
            <a:t>Contact Info</a:t>
          </a:r>
        </a:p>
      </dgm:t>
    </dgm:pt>
    <dgm:pt modelId="{1F4CC8E7-36C0-490E-ABA7-593F4F2D3C85}" type="parTrans" cxnId="{6D3A8442-15A1-41BE-88C1-98AE6F0A889D}">
      <dgm:prSet/>
      <dgm:spPr/>
      <dgm:t>
        <a:bodyPr/>
        <a:lstStyle/>
        <a:p>
          <a:endParaRPr lang="en-US"/>
        </a:p>
      </dgm:t>
    </dgm:pt>
    <dgm:pt modelId="{05B8D3B4-4EE0-475F-987B-99AD67D79D60}" type="sibTrans" cxnId="{6D3A8442-15A1-41BE-88C1-98AE6F0A889D}">
      <dgm:prSet/>
      <dgm:spPr/>
      <dgm:t>
        <a:bodyPr/>
        <a:lstStyle/>
        <a:p>
          <a:endParaRPr lang="en-US"/>
        </a:p>
      </dgm:t>
    </dgm:pt>
    <dgm:pt modelId="{6FE7CC30-AACE-4DA6-B376-6168FAFEE275}">
      <dgm:prSet/>
      <dgm:spPr/>
      <dgm:t>
        <a:bodyPr/>
        <a:lstStyle/>
        <a:p>
          <a:r>
            <a:rPr lang="en-US"/>
            <a:t>@IntegerMan</a:t>
          </a:r>
        </a:p>
      </dgm:t>
    </dgm:pt>
    <dgm:pt modelId="{DD0EF7AF-5261-43CE-BB99-18E0B25A0B51}" type="parTrans" cxnId="{CA6EEE85-D8D3-4DD8-929D-D41045AA0232}">
      <dgm:prSet/>
      <dgm:spPr/>
      <dgm:t>
        <a:bodyPr/>
        <a:lstStyle/>
        <a:p>
          <a:endParaRPr lang="en-US"/>
        </a:p>
      </dgm:t>
    </dgm:pt>
    <dgm:pt modelId="{3952E5C9-6D99-43EC-903C-3DF005F13C01}" type="sibTrans" cxnId="{CA6EEE85-D8D3-4DD8-929D-D41045AA0232}">
      <dgm:prSet/>
      <dgm:spPr/>
      <dgm:t>
        <a:bodyPr/>
        <a:lstStyle/>
        <a:p>
          <a:endParaRPr lang="en-US"/>
        </a:p>
      </dgm:t>
    </dgm:pt>
    <dgm:pt modelId="{448FE64E-4700-4776-BD1F-B52FEAEB9B7B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LinkedIn/in/MattEland</a:t>
          </a:r>
          <a:endParaRPr lang="en-US"/>
        </a:p>
      </dgm:t>
    </dgm:pt>
    <dgm:pt modelId="{40F34E68-33D8-48A8-958B-29F27535A70A}" type="parTrans" cxnId="{916D5073-5717-42DA-BB43-E9F7A3528CA6}">
      <dgm:prSet/>
      <dgm:spPr/>
      <dgm:t>
        <a:bodyPr/>
        <a:lstStyle/>
        <a:p>
          <a:endParaRPr lang="en-US"/>
        </a:p>
      </dgm:t>
    </dgm:pt>
    <dgm:pt modelId="{621EF888-5BB4-4946-82BC-2D877327F248}" type="sibTrans" cxnId="{916D5073-5717-42DA-BB43-E9F7A3528CA6}">
      <dgm:prSet/>
      <dgm:spPr/>
      <dgm:t>
        <a:bodyPr/>
        <a:lstStyle/>
        <a:p>
          <a:endParaRPr lang="en-US"/>
        </a:p>
      </dgm:t>
    </dgm:pt>
    <dgm:pt modelId="{E84A77E3-BC00-4FE6-80CF-532CDA79DBDB}">
      <dgm:prSet/>
      <dgm:spPr/>
      <dgm:t>
        <a:bodyPr/>
        <a:lstStyle/>
        <a:p>
          <a:r>
            <a:rPr lang="en-US"/>
            <a:t>Matt.Eland@GMail.com</a:t>
          </a:r>
        </a:p>
      </dgm:t>
    </dgm:pt>
    <dgm:pt modelId="{861DDA6A-4ABF-406D-B2F6-85CC036C11CB}" type="parTrans" cxnId="{77F6167A-7909-4103-9E72-489D00EAB01A}">
      <dgm:prSet/>
      <dgm:spPr/>
      <dgm:t>
        <a:bodyPr/>
        <a:lstStyle/>
        <a:p>
          <a:endParaRPr lang="en-US"/>
        </a:p>
      </dgm:t>
    </dgm:pt>
    <dgm:pt modelId="{B695A5FB-FE99-429D-BB2E-BF7107FAFEB4}" type="sibTrans" cxnId="{77F6167A-7909-4103-9E72-489D00EAB01A}">
      <dgm:prSet/>
      <dgm:spPr/>
      <dgm:t>
        <a:bodyPr/>
        <a:lstStyle/>
        <a:p>
          <a:endParaRPr lang="en-US"/>
        </a:p>
      </dgm:t>
    </dgm:pt>
    <dgm:pt modelId="{A0513B26-503D-4B51-9A94-872B4248DF35}">
      <dgm:prSet/>
      <dgm:spPr/>
      <dgm:t>
        <a:bodyPr/>
        <a:lstStyle/>
        <a:p>
          <a:r>
            <a:rPr lang="en-US"/>
            <a:t>Full Stack .NET</a:t>
          </a:r>
        </a:p>
      </dgm:t>
    </dgm:pt>
    <dgm:pt modelId="{4B89D289-803A-4737-AC6C-9E46A5E43EBF}" type="parTrans" cxnId="{B7BC5BAD-888A-4A81-B29B-4FAAF4C8D6E9}">
      <dgm:prSet/>
      <dgm:spPr/>
      <dgm:t>
        <a:bodyPr/>
        <a:lstStyle/>
        <a:p>
          <a:endParaRPr lang="en-US"/>
        </a:p>
      </dgm:t>
    </dgm:pt>
    <dgm:pt modelId="{270EB94C-70EF-47E2-9C89-2577D3FA8D40}" type="sibTrans" cxnId="{B7BC5BAD-888A-4A81-B29B-4FAAF4C8D6E9}">
      <dgm:prSet/>
      <dgm:spPr/>
      <dgm:t>
        <a:bodyPr/>
        <a:lstStyle/>
        <a:p>
          <a:endParaRPr lang="en-US"/>
        </a:p>
      </dgm:t>
    </dgm:pt>
    <dgm:pt modelId="{CEAD1B4B-0DA7-4328-8107-62A3C5090E9D}">
      <dgm:prSet/>
      <dgm:spPr/>
      <dgm:t>
        <a:bodyPr/>
        <a:lstStyle/>
        <a:p>
          <a:r>
            <a:rPr lang="en-US"/>
            <a:t>TypeScript / Angular</a:t>
          </a:r>
        </a:p>
      </dgm:t>
    </dgm:pt>
    <dgm:pt modelId="{E16FD2E1-DC14-4777-9076-0AB78E40F05F}" type="parTrans" cxnId="{EAF98947-603A-4C66-A5B4-5EAF76D037D5}">
      <dgm:prSet/>
      <dgm:spPr/>
      <dgm:t>
        <a:bodyPr/>
        <a:lstStyle/>
        <a:p>
          <a:endParaRPr lang="en-US"/>
        </a:p>
      </dgm:t>
    </dgm:pt>
    <dgm:pt modelId="{FED7AE04-A85F-47DF-AF09-BC65EFAB618B}" type="sibTrans" cxnId="{EAF98947-603A-4C66-A5B4-5EAF76D037D5}">
      <dgm:prSet/>
      <dgm:spPr/>
      <dgm:t>
        <a:bodyPr/>
        <a:lstStyle/>
        <a:p>
          <a:endParaRPr lang="en-US"/>
        </a:p>
      </dgm:t>
    </dgm:pt>
    <dgm:pt modelId="{2153AC0D-AE5D-4E65-A6AB-E87B39244539}">
      <dgm:prSet/>
      <dgm:spPr/>
      <dgm:t>
        <a:bodyPr/>
        <a:lstStyle/>
        <a:p>
          <a:r>
            <a:rPr lang="en-US"/>
            <a:t>Application Development</a:t>
          </a:r>
        </a:p>
        <a:p>
          <a:r>
            <a:rPr lang="en-US"/>
            <a:t>Management / Mentoring</a:t>
          </a:r>
        </a:p>
      </dgm:t>
    </dgm:pt>
    <dgm:pt modelId="{C7ADCB11-DF42-4C73-B983-63058B4EB517}" type="parTrans" cxnId="{3282F2B8-DFBA-4052-8F76-8E7CDB00AB87}">
      <dgm:prSet/>
      <dgm:spPr/>
      <dgm:t>
        <a:bodyPr/>
        <a:lstStyle/>
        <a:p>
          <a:endParaRPr lang="en-US"/>
        </a:p>
      </dgm:t>
    </dgm:pt>
    <dgm:pt modelId="{6DBDB7A4-22D1-488E-B70C-B4D861CC3D17}" type="sibTrans" cxnId="{3282F2B8-DFBA-4052-8F76-8E7CDB00AB87}">
      <dgm:prSet/>
      <dgm:spPr/>
      <dgm:t>
        <a:bodyPr/>
        <a:lstStyle/>
        <a:p>
          <a:endParaRPr lang="en-US"/>
        </a:p>
      </dgm:t>
    </dgm:pt>
    <dgm:pt modelId="{06F28F4F-C3AB-4722-A919-9FE9F307C0C8}" type="pres">
      <dgm:prSet presAssocID="{A89FEDBE-FB48-48B8-A100-1916C19DDD84}" presName="root" presStyleCnt="0">
        <dgm:presLayoutVars>
          <dgm:dir/>
          <dgm:resizeHandles val="exact"/>
        </dgm:presLayoutVars>
      </dgm:prSet>
      <dgm:spPr/>
    </dgm:pt>
    <dgm:pt modelId="{12BE437C-D43B-4218-A6F5-7F43379EBC28}" type="pres">
      <dgm:prSet presAssocID="{105AC7A7-1A96-401E-A41C-AA97318BE40E}" presName="compNode" presStyleCnt="0"/>
      <dgm:spPr/>
    </dgm:pt>
    <dgm:pt modelId="{16B94EFB-0AA3-4C85-83B5-B0456E80CB46}" type="pres">
      <dgm:prSet presAssocID="{105AC7A7-1A96-401E-A41C-AA97318BE40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7472DB6-0964-4E5A-88EC-022A0D309E77}" type="pres">
      <dgm:prSet presAssocID="{105AC7A7-1A96-401E-A41C-AA97318BE40E}" presName="iconSpace" presStyleCnt="0"/>
      <dgm:spPr/>
    </dgm:pt>
    <dgm:pt modelId="{FB998E92-CFF4-4490-B34D-ABBEAEAC4498}" type="pres">
      <dgm:prSet presAssocID="{105AC7A7-1A96-401E-A41C-AA97318BE40E}" presName="parTx" presStyleLbl="revTx" presStyleIdx="0" presStyleCnt="6">
        <dgm:presLayoutVars>
          <dgm:chMax val="0"/>
          <dgm:chPref val="0"/>
        </dgm:presLayoutVars>
      </dgm:prSet>
      <dgm:spPr/>
    </dgm:pt>
    <dgm:pt modelId="{50C36FF9-32C0-4F28-893B-45DDF7F63A6A}" type="pres">
      <dgm:prSet presAssocID="{105AC7A7-1A96-401E-A41C-AA97318BE40E}" presName="txSpace" presStyleCnt="0"/>
      <dgm:spPr/>
    </dgm:pt>
    <dgm:pt modelId="{42C58197-7708-4EF4-94BA-68B634CDFBFB}" type="pres">
      <dgm:prSet presAssocID="{105AC7A7-1A96-401E-A41C-AA97318BE40E}" presName="desTx" presStyleLbl="revTx" presStyleIdx="1" presStyleCnt="6">
        <dgm:presLayoutVars/>
      </dgm:prSet>
      <dgm:spPr/>
    </dgm:pt>
    <dgm:pt modelId="{75CC5FC0-7116-4302-96EA-7364EEB7CCF8}" type="pres">
      <dgm:prSet presAssocID="{4F52F6AF-FE23-4E30-A58C-43104ED6DBD2}" presName="sibTrans" presStyleCnt="0"/>
      <dgm:spPr/>
    </dgm:pt>
    <dgm:pt modelId="{0AD358DA-7632-4605-9F7A-09AE49093F39}" type="pres">
      <dgm:prSet presAssocID="{97DF4DEE-EC11-48B7-A592-417B9FC89363}" presName="compNode" presStyleCnt="0"/>
      <dgm:spPr/>
    </dgm:pt>
    <dgm:pt modelId="{A3FFC361-DDDA-4B2A-B04C-96A4D3CBB0F6}" type="pres">
      <dgm:prSet presAssocID="{97DF4DEE-EC11-48B7-A592-417B9FC89363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6F3993-1035-4D28-B0A0-7DAA14082BB4}" type="pres">
      <dgm:prSet presAssocID="{97DF4DEE-EC11-48B7-A592-417B9FC89363}" presName="iconSpace" presStyleCnt="0"/>
      <dgm:spPr/>
    </dgm:pt>
    <dgm:pt modelId="{72E158B6-268F-45F6-8A25-178547CEFF99}" type="pres">
      <dgm:prSet presAssocID="{97DF4DEE-EC11-48B7-A592-417B9FC89363}" presName="parTx" presStyleLbl="revTx" presStyleIdx="2" presStyleCnt="6">
        <dgm:presLayoutVars>
          <dgm:chMax val="0"/>
          <dgm:chPref val="0"/>
        </dgm:presLayoutVars>
      </dgm:prSet>
      <dgm:spPr/>
    </dgm:pt>
    <dgm:pt modelId="{17C25973-9E61-4CEF-8726-E3035CB89D96}" type="pres">
      <dgm:prSet presAssocID="{97DF4DEE-EC11-48B7-A592-417B9FC89363}" presName="txSpace" presStyleCnt="0"/>
      <dgm:spPr/>
    </dgm:pt>
    <dgm:pt modelId="{78C90D01-1DC0-4FBC-AB33-5CBB3BB31522}" type="pres">
      <dgm:prSet presAssocID="{97DF4DEE-EC11-48B7-A592-417B9FC89363}" presName="desTx" presStyleLbl="revTx" presStyleIdx="3" presStyleCnt="6">
        <dgm:presLayoutVars/>
      </dgm:prSet>
      <dgm:spPr/>
    </dgm:pt>
    <dgm:pt modelId="{7EE691FE-AFA4-47C8-AA41-C77A1F11EF79}" type="pres">
      <dgm:prSet presAssocID="{03F39ADC-93B6-4C62-839F-1823BBF9E822}" presName="sibTrans" presStyleCnt="0"/>
      <dgm:spPr/>
    </dgm:pt>
    <dgm:pt modelId="{C5CF18A0-BBB9-4359-91A4-598271694253}" type="pres">
      <dgm:prSet presAssocID="{712D52BA-8115-414A-8AE1-F31868D0E5CC}" presName="compNode" presStyleCnt="0"/>
      <dgm:spPr/>
    </dgm:pt>
    <dgm:pt modelId="{2D576A24-ADAC-4098-9BE1-1703FE754CDD}" type="pres">
      <dgm:prSet presAssocID="{712D52BA-8115-414A-8AE1-F31868D0E5CC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0B4AEE7-AA14-4E7B-8969-2D196374D075}" type="pres">
      <dgm:prSet presAssocID="{712D52BA-8115-414A-8AE1-F31868D0E5CC}" presName="iconSpace" presStyleCnt="0"/>
      <dgm:spPr/>
    </dgm:pt>
    <dgm:pt modelId="{CA519990-DD6F-409E-8F81-16A9054D2583}" type="pres">
      <dgm:prSet presAssocID="{712D52BA-8115-414A-8AE1-F31868D0E5CC}" presName="parTx" presStyleLbl="revTx" presStyleIdx="4" presStyleCnt="6">
        <dgm:presLayoutVars>
          <dgm:chMax val="0"/>
          <dgm:chPref val="0"/>
        </dgm:presLayoutVars>
      </dgm:prSet>
      <dgm:spPr/>
    </dgm:pt>
    <dgm:pt modelId="{55118223-4B08-46CA-B74F-5E5BF9DAA7B7}" type="pres">
      <dgm:prSet presAssocID="{712D52BA-8115-414A-8AE1-F31868D0E5CC}" presName="txSpace" presStyleCnt="0"/>
      <dgm:spPr/>
    </dgm:pt>
    <dgm:pt modelId="{A51DC9ED-CBC8-4611-BAA8-BB7F5B1B41BF}" type="pres">
      <dgm:prSet presAssocID="{712D52BA-8115-414A-8AE1-F31868D0E5CC}" presName="desTx" presStyleLbl="revTx" presStyleIdx="5" presStyleCnt="6">
        <dgm:presLayoutVars/>
      </dgm:prSet>
      <dgm:spPr/>
    </dgm:pt>
  </dgm:ptLst>
  <dgm:cxnLst>
    <dgm:cxn modelId="{8E7F4006-90DC-42F2-AC1E-A3B6E23479AD}" type="presOf" srcId="{448FE64E-4700-4776-BD1F-B52FEAEB9B7B}" destId="{A51DC9ED-CBC8-4611-BAA8-BB7F5B1B41BF}" srcOrd="0" destOrd="2" presId="urn:microsoft.com/office/officeart/2018/5/layout/CenteredIconLabelDescriptionList"/>
    <dgm:cxn modelId="{1DC68707-461C-47A8-85FA-D76409D5386D}" type="presOf" srcId="{6FE7CC30-AACE-4DA6-B376-6168FAFEE275}" destId="{A51DC9ED-CBC8-4611-BAA8-BB7F5B1B41BF}" srcOrd="0" destOrd="0" presId="urn:microsoft.com/office/officeart/2018/5/layout/CenteredIconLabelDescriptionList"/>
    <dgm:cxn modelId="{AA9C6527-EA4D-42E8-94A8-6C814CFA0A57}" type="presOf" srcId="{A89FEDBE-FB48-48B8-A100-1916C19DDD84}" destId="{06F28F4F-C3AB-4722-A919-9FE9F307C0C8}" srcOrd="0" destOrd="0" presId="urn:microsoft.com/office/officeart/2018/5/layout/CenteredIconLabelDescriptionList"/>
    <dgm:cxn modelId="{F7B9B12A-C5F4-4C6B-99CC-0DD18E04941D}" srcId="{105AC7A7-1A96-401E-A41C-AA97318BE40E}" destId="{8E94DA82-1057-4D41-9B01-B4450FF5B643}" srcOrd="2" destOrd="0" parTransId="{34188FFE-238A-4D84-8F7B-297F9B6F79C9}" sibTransId="{2A39DE0E-6BC2-481D-87F8-C42EE3D46CDF}"/>
    <dgm:cxn modelId="{666FA535-24F9-466B-9BF8-73BC5DCF6020}" type="presOf" srcId="{CEAD1B4B-0DA7-4328-8107-62A3C5090E9D}" destId="{78C90D01-1DC0-4FBC-AB33-5CBB3BB31522}" srcOrd="0" destOrd="1" presId="urn:microsoft.com/office/officeart/2018/5/layout/CenteredIconLabelDescriptionList"/>
    <dgm:cxn modelId="{F367463D-C16B-4060-90D6-8C4E8ED647DD}" type="presOf" srcId="{97DF4DEE-EC11-48B7-A592-417B9FC89363}" destId="{72E158B6-268F-45F6-8A25-178547CEFF99}" srcOrd="0" destOrd="0" presId="urn:microsoft.com/office/officeart/2018/5/layout/CenteredIconLabelDescriptionList"/>
    <dgm:cxn modelId="{6D3A8442-15A1-41BE-88C1-98AE6F0A889D}" srcId="{A89FEDBE-FB48-48B8-A100-1916C19DDD84}" destId="{712D52BA-8115-414A-8AE1-F31868D0E5CC}" srcOrd="2" destOrd="0" parTransId="{1F4CC8E7-36C0-490E-ABA7-593F4F2D3C85}" sibTransId="{05B8D3B4-4EE0-475F-987B-99AD67D79D60}"/>
    <dgm:cxn modelId="{EAF98947-603A-4C66-A5B4-5EAF76D037D5}" srcId="{97DF4DEE-EC11-48B7-A592-417B9FC89363}" destId="{CEAD1B4B-0DA7-4328-8107-62A3C5090E9D}" srcOrd="1" destOrd="0" parTransId="{E16FD2E1-DC14-4777-9076-0AB78E40F05F}" sibTransId="{FED7AE04-A85F-47DF-AF09-BC65EFAB618B}"/>
    <dgm:cxn modelId="{21051D6F-3184-4416-9E6E-EBBDA69334FE}" type="presOf" srcId="{71CDC8A5-BDB5-46A3-BE1F-C09A5049CC74}" destId="{42C58197-7708-4EF4-94BA-68B634CDFBFB}" srcOrd="0" destOrd="0" presId="urn:microsoft.com/office/officeart/2018/5/layout/CenteredIconLabelDescriptionList"/>
    <dgm:cxn modelId="{916D5073-5717-42DA-BB43-E9F7A3528CA6}" srcId="{712D52BA-8115-414A-8AE1-F31868D0E5CC}" destId="{448FE64E-4700-4776-BD1F-B52FEAEB9B7B}" srcOrd="2" destOrd="0" parTransId="{40F34E68-33D8-48A8-958B-29F27535A70A}" sibTransId="{621EF888-5BB4-4946-82BC-2D877327F248}"/>
    <dgm:cxn modelId="{77F6167A-7909-4103-9E72-489D00EAB01A}" srcId="{712D52BA-8115-414A-8AE1-F31868D0E5CC}" destId="{E84A77E3-BC00-4FE6-80CF-532CDA79DBDB}" srcOrd="1" destOrd="0" parTransId="{861DDA6A-4ABF-406D-B2F6-85CC036C11CB}" sibTransId="{B695A5FB-FE99-429D-BB2E-BF7107FAFEB4}"/>
    <dgm:cxn modelId="{C0C3B95A-3BF8-4DA9-A722-AAC74B526FA0}" type="presOf" srcId="{2153AC0D-AE5D-4E65-A6AB-E87B39244539}" destId="{78C90D01-1DC0-4FBC-AB33-5CBB3BB31522}" srcOrd="0" destOrd="2" presId="urn:microsoft.com/office/officeart/2018/5/layout/CenteredIconLabelDescriptionList"/>
    <dgm:cxn modelId="{CA6EEE85-D8D3-4DD8-929D-D41045AA0232}" srcId="{712D52BA-8115-414A-8AE1-F31868D0E5CC}" destId="{6FE7CC30-AACE-4DA6-B376-6168FAFEE275}" srcOrd="0" destOrd="0" parTransId="{DD0EF7AF-5261-43CE-BB99-18E0B25A0B51}" sibTransId="{3952E5C9-6D99-43EC-903C-3DF005F13C01}"/>
    <dgm:cxn modelId="{54E9ED95-44CB-46F0-A128-7B15E7B12150}" type="presOf" srcId="{8E94DA82-1057-4D41-9B01-B4450FF5B643}" destId="{42C58197-7708-4EF4-94BA-68B634CDFBFB}" srcOrd="0" destOrd="2" presId="urn:microsoft.com/office/officeart/2018/5/layout/CenteredIconLabelDescriptionList"/>
    <dgm:cxn modelId="{D7E22C98-65B0-4FA4-AAF3-3B036C3D3FFE}" type="presOf" srcId="{1632FA9E-826E-4309-8C3D-032F9FEEEF86}" destId="{42C58197-7708-4EF4-94BA-68B634CDFBFB}" srcOrd="0" destOrd="1" presId="urn:microsoft.com/office/officeart/2018/5/layout/CenteredIconLabelDescriptionList"/>
    <dgm:cxn modelId="{6A048D99-745C-4F10-9E4C-40F3CEC3E852}" type="presOf" srcId="{A0513B26-503D-4B51-9A94-872B4248DF35}" destId="{78C90D01-1DC0-4FBC-AB33-5CBB3BB31522}" srcOrd="0" destOrd="0" presId="urn:microsoft.com/office/officeart/2018/5/layout/CenteredIconLabelDescriptionList"/>
    <dgm:cxn modelId="{629527A5-4F52-4771-AB8A-019A9A84AD7E}" type="presOf" srcId="{E84A77E3-BC00-4FE6-80CF-532CDA79DBDB}" destId="{A51DC9ED-CBC8-4611-BAA8-BB7F5B1B41BF}" srcOrd="0" destOrd="1" presId="urn:microsoft.com/office/officeart/2018/5/layout/CenteredIconLabelDescriptionList"/>
    <dgm:cxn modelId="{B7BC5BAD-888A-4A81-B29B-4FAAF4C8D6E9}" srcId="{97DF4DEE-EC11-48B7-A592-417B9FC89363}" destId="{A0513B26-503D-4B51-9A94-872B4248DF35}" srcOrd="0" destOrd="0" parTransId="{4B89D289-803A-4737-AC6C-9E46A5E43EBF}" sibTransId="{270EB94C-70EF-47E2-9C89-2577D3FA8D40}"/>
    <dgm:cxn modelId="{3282F2B8-DFBA-4052-8F76-8E7CDB00AB87}" srcId="{97DF4DEE-EC11-48B7-A592-417B9FC89363}" destId="{2153AC0D-AE5D-4E65-A6AB-E87B39244539}" srcOrd="2" destOrd="0" parTransId="{C7ADCB11-DF42-4C73-B983-63058B4EB517}" sibTransId="{6DBDB7A4-22D1-488E-B70C-B4D861CC3D17}"/>
    <dgm:cxn modelId="{E843CEBC-8E09-46CA-8964-B751526CACE8}" srcId="{A89FEDBE-FB48-48B8-A100-1916C19DDD84}" destId="{97DF4DEE-EC11-48B7-A592-417B9FC89363}" srcOrd="1" destOrd="0" parTransId="{D0BAE439-A6BE-4355-AA8A-C7B1D7740079}" sibTransId="{03F39ADC-93B6-4C62-839F-1823BBF9E822}"/>
    <dgm:cxn modelId="{2A6424BF-2795-469E-8A64-D27A542F7385}" srcId="{105AC7A7-1A96-401E-A41C-AA97318BE40E}" destId="{1632FA9E-826E-4309-8C3D-032F9FEEEF86}" srcOrd="1" destOrd="0" parTransId="{2A10C4FE-5C8E-4446-9FD0-53692A1C79BD}" sibTransId="{98871F32-8A48-405F-9BC1-F56F25F6028D}"/>
    <dgm:cxn modelId="{DF12BEC1-5FE6-4663-BB4C-7C50C0841F53}" srcId="{105AC7A7-1A96-401E-A41C-AA97318BE40E}" destId="{71CDC8A5-BDB5-46A3-BE1F-C09A5049CC74}" srcOrd="0" destOrd="0" parTransId="{AB24CC71-2E7D-4D7B-95D7-F1207AB515B5}" sibTransId="{0BFEC7A8-BCA4-4457-AD91-B3C80ADB5069}"/>
    <dgm:cxn modelId="{FECD96CE-9E27-4043-8890-921BBEEF80B8}" type="presOf" srcId="{105AC7A7-1A96-401E-A41C-AA97318BE40E}" destId="{FB998E92-CFF4-4490-B34D-ABBEAEAC4498}" srcOrd="0" destOrd="0" presId="urn:microsoft.com/office/officeart/2018/5/layout/CenteredIconLabelDescriptionList"/>
    <dgm:cxn modelId="{463EDBF6-E376-4B88-801A-4B4B09C5A2B1}" type="presOf" srcId="{712D52BA-8115-414A-8AE1-F31868D0E5CC}" destId="{CA519990-DD6F-409E-8F81-16A9054D2583}" srcOrd="0" destOrd="0" presId="urn:microsoft.com/office/officeart/2018/5/layout/CenteredIconLabelDescriptionList"/>
    <dgm:cxn modelId="{69576EFE-EC73-4362-AAF0-E359ABE39492}" srcId="{A89FEDBE-FB48-48B8-A100-1916C19DDD84}" destId="{105AC7A7-1A96-401E-A41C-AA97318BE40E}" srcOrd="0" destOrd="0" parTransId="{70800734-AF4F-4609-BFCF-D36F9C704420}" sibTransId="{4F52F6AF-FE23-4E30-A58C-43104ED6DBD2}"/>
    <dgm:cxn modelId="{0F812D52-59A9-4641-AB71-E9998773A4BA}" type="presParOf" srcId="{06F28F4F-C3AB-4722-A919-9FE9F307C0C8}" destId="{12BE437C-D43B-4218-A6F5-7F43379EBC28}" srcOrd="0" destOrd="0" presId="urn:microsoft.com/office/officeart/2018/5/layout/CenteredIconLabelDescriptionList"/>
    <dgm:cxn modelId="{52EED6B7-0287-4B32-B2C9-B65B310F7646}" type="presParOf" srcId="{12BE437C-D43B-4218-A6F5-7F43379EBC28}" destId="{16B94EFB-0AA3-4C85-83B5-B0456E80CB46}" srcOrd="0" destOrd="0" presId="urn:microsoft.com/office/officeart/2018/5/layout/CenteredIconLabelDescriptionList"/>
    <dgm:cxn modelId="{2051C91A-EADA-4977-A6E3-CADEC398D082}" type="presParOf" srcId="{12BE437C-D43B-4218-A6F5-7F43379EBC28}" destId="{67472DB6-0964-4E5A-88EC-022A0D309E77}" srcOrd="1" destOrd="0" presId="urn:microsoft.com/office/officeart/2018/5/layout/CenteredIconLabelDescriptionList"/>
    <dgm:cxn modelId="{881813D6-69EF-4EEF-A6E8-85E76EA009B5}" type="presParOf" srcId="{12BE437C-D43B-4218-A6F5-7F43379EBC28}" destId="{FB998E92-CFF4-4490-B34D-ABBEAEAC4498}" srcOrd="2" destOrd="0" presId="urn:microsoft.com/office/officeart/2018/5/layout/CenteredIconLabelDescriptionList"/>
    <dgm:cxn modelId="{22340B6A-720E-437B-AEA5-6EFD71DCBB9C}" type="presParOf" srcId="{12BE437C-D43B-4218-A6F5-7F43379EBC28}" destId="{50C36FF9-32C0-4F28-893B-45DDF7F63A6A}" srcOrd="3" destOrd="0" presId="urn:microsoft.com/office/officeart/2018/5/layout/CenteredIconLabelDescriptionList"/>
    <dgm:cxn modelId="{69BC9C64-0315-45B2-854A-488093B2DA35}" type="presParOf" srcId="{12BE437C-D43B-4218-A6F5-7F43379EBC28}" destId="{42C58197-7708-4EF4-94BA-68B634CDFBFB}" srcOrd="4" destOrd="0" presId="urn:microsoft.com/office/officeart/2018/5/layout/CenteredIconLabelDescriptionList"/>
    <dgm:cxn modelId="{B5B38EAE-C50B-4D18-B747-2597AADD5F0E}" type="presParOf" srcId="{06F28F4F-C3AB-4722-A919-9FE9F307C0C8}" destId="{75CC5FC0-7116-4302-96EA-7364EEB7CCF8}" srcOrd="1" destOrd="0" presId="urn:microsoft.com/office/officeart/2018/5/layout/CenteredIconLabelDescriptionList"/>
    <dgm:cxn modelId="{33B81438-9C44-4371-8996-A2539FBD9CFF}" type="presParOf" srcId="{06F28F4F-C3AB-4722-A919-9FE9F307C0C8}" destId="{0AD358DA-7632-4605-9F7A-09AE49093F39}" srcOrd="2" destOrd="0" presId="urn:microsoft.com/office/officeart/2018/5/layout/CenteredIconLabelDescriptionList"/>
    <dgm:cxn modelId="{D027AA64-76A6-41C4-A346-7AD2A05744B5}" type="presParOf" srcId="{0AD358DA-7632-4605-9F7A-09AE49093F39}" destId="{A3FFC361-DDDA-4B2A-B04C-96A4D3CBB0F6}" srcOrd="0" destOrd="0" presId="urn:microsoft.com/office/officeart/2018/5/layout/CenteredIconLabelDescriptionList"/>
    <dgm:cxn modelId="{A30A9F3F-711A-4B16-8AF7-4AA8522E3381}" type="presParOf" srcId="{0AD358DA-7632-4605-9F7A-09AE49093F39}" destId="{8C6F3993-1035-4D28-B0A0-7DAA14082BB4}" srcOrd="1" destOrd="0" presId="urn:microsoft.com/office/officeart/2018/5/layout/CenteredIconLabelDescriptionList"/>
    <dgm:cxn modelId="{9FCE5F7A-6591-4194-80DD-2FA70D18AFD2}" type="presParOf" srcId="{0AD358DA-7632-4605-9F7A-09AE49093F39}" destId="{72E158B6-268F-45F6-8A25-178547CEFF99}" srcOrd="2" destOrd="0" presId="urn:microsoft.com/office/officeart/2018/5/layout/CenteredIconLabelDescriptionList"/>
    <dgm:cxn modelId="{C39C634F-CE3A-464C-B290-19A324FCFFA7}" type="presParOf" srcId="{0AD358DA-7632-4605-9F7A-09AE49093F39}" destId="{17C25973-9E61-4CEF-8726-E3035CB89D96}" srcOrd="3" destOrd="0" presId="urn:microsoft.com/office/officeart/2018/5/layout/CenteredIconLabelDescriptionList"/>
    <dgm:cxn modelId="{C99BF175-BDE4-4500-AEEE-28A6DC7B4A75}" type="presParOf" srcId="{0AD358DA-7632-4605-9F7A-09AE49093F39}" destId="{78C90D01-1DC0-4FBC-AB33-5CBB3BB31522}" srcOrd="4" destOrd="0" presId="urn:microsoft.com/office/officeart/2018/5/layout/CenteredIconLabelDescriptionList"/>
    <dgm:cxn modelId="{911BF646-18D9-407A-8211-9CB0AA77D841}" type="presParOf" srcId="{06F28F4F-C3AB-4722-A919-9FE9F307C0C8}" destId="{7EE691FE-AFA4-47C8-AA41-C77A1F11EF79}" srcOrd="3" destOrd="0" presId="urn:microsoft.com/office/officeart/2018/5/layout/CenteredIconLabelDescriptionList"/>
    <dgm:cxn modelId="{F327A74A-8F59-4FC2-82F5-143305F0068C}" type="presParOf" srcId="{06F28F4F-C3AB-4722-A919-9FE9F307C0C8}" destId="{C5CF18A0-BBB9-4359-91A4-598271694253}" srcOrd="4" destOrd="0" presId="urn:microsoft.com/office/officeart/2018/5/layout/CenteredIconLabelDescriptionList"/>
    <dgm:cxn modelId="{1194362E-E053-4F5D-A31C-6799F8C491F1}" type="presParOf" srcId="{C5CF18A0-BBB9-4359-91A4-598271694253}" destId="{2D576A24-ADAC-4098-9BE1-1703FE754CDD}" srcOrd="0" destOrd="0" presId="urn:microsoft.com/office/officeart/2018/5/layout/CenteredIconLabelDescriptionList"/>
    <dgm:cxn modelId="{572B261E-B92A-4A18-95FD-CA95067B2EB9}" type="presParOf" srcId="{C5CF18A0-BBB9-4359-91A4-598271694253}" destId="{80B4AEE7-AA14-4E7B-8969-2D196374D075}" srcOrd="1" destOrd="0" presId="urn:microsoft.com/office/officeart/2018/5/layout/CenteredIconLabelDescriptionList"/>
    <dgm:cxn modelId="{309CA8F5-E8D9-441E-8C2A-E933768908E7}" type="presParOf" srcId="{C5CF18A0-BBB9-4359-91A4-598271694253}" destId="{CA519990-DD6F-409E-8F81-16A9054D2583}" srcOrd="2" destOrd="0" presId="urn:microsoft.com/office/officeart/2018/5/layout/CenteredIconLabelDescriptionList"/>
    <dgm:cxn modelId="{502D980E-1E2C-4F8D-B2EE-07BB4EBD3F55}" type="presParOf" srcId="{C5CF18A0-BBB9-4359-91A4-598271694253}" destId="{55118223-4B08-46CA-B74F-5E5BF9DAA7B7}" srcOrd="3" destOrd="0" presId="urn:microsoft.com/office/officeart/2018/5/layout/CenteredIconLabelDescriptionList"/>
    <dgm:cxn modelId="{A191EE75-11A0-4A08-9E55-E0E53F9FD6CE}" type="presParOf" srcId="{C5CF18A0-BBB9-4359-91A4-598271694253}" destId="{A51DC9ED-CBC8-4611-BAA8-BB7F5B1B41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64C2DE-ECCF-4966-95D1-AB8A332087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C2EE51-4D1B-4D69-B888-EAD1F0684D75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Software Engineer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 Verizon Business</a:t>
          </a:r>
        </a:p>
      </dgm:t>
    </dgm:pt>
    <dgm:pt modelId="{D40617F8-300A-4650-BC5D-BAA20A276907}" type="parTrans" cxnId="{E72B7052-81B2-4C30-9B35-3BED8483EDC0}">
      <dgm:prSet/>
      <dgm:spPr/>
      <dgm:t>
        <a:bodyPr/>
        <a:lstStyle/>
        <a:p>
          <a:endParaRPr lang="en-US" dirty="0"/>
        </a:p>
      </dgm:t>
    </dgm:pt>
    <dgm:pt modelId="{814DC972-0B2A-4ECA-9BF3-672F2FD2D8FE}" type="sibTrans" cxnId="{E72B7052-81B2-4C30-9B35-3BED8483EDC0}">
      <dgm:prSet/>
      <dgm:spPr/>
      <dgm:t>
        <a:bodyPr/>
        <a:lstStyle/>
        <a:p>
          <a:endParaRPr lang="en-US" dirty="0"/>
        </a:p>
      </dgm:t>
    </dgm:pt>
    <dgm:pt modelId="{3EFDDB34-A36A-415A-AED6-9509720C6E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Software Developer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 Exceptional Innovation</a:t>
          </a:r>
        </a:p>
      </dgm:t>
    </dgm:pt>
    <dgm:pt modelId="{1E4EAD8F-2228-406C-BBD1-A0A1FF57FF93}" type="parTrans" cxnId="{FE2E7E28-A6D3-4D75-845B-C3CD6736CBEF}">
      <dgm:prSet/>
      <dgm:spPr/>
      <dgm:t>
        <a:bodyPr/>
        <a:lstStyle/>
        <a:p>
          <a:endParaRPr lang="en-US" dirty="0"/>
        </a:p>
      </dgm:t>
    </dgm:pt>
    <dgm:pt modelId="{95CEBF70-FAFD-450A-9EAD-AF9365AA95E5}" type="sibTrans" cxnId="{FE2E7E28-A6D3-4D75-845B-C3CD6736CBEF}">
      <dgm:prSet/>
      <dgm:spPr/>
      <dgm:t>
        <a:bodyPr/>
        <a:lstStyle/>
        <a:p>
          <a:endParaRPr lang="en-US" dirty="0"/>
        </a:p>
      </dgm:t>
    </dgm:pt>
    <dgm:pt modelId="{E7298819-21CD-45F9-9AED-C601DDA4CA0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Senior Engineer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 TeamDynamix</a:t>
          </a:r>
        </a:p>
      </dgm:t>
    </dgm:pt>
    <dgm:pt modelId="{76EB0E76-823F-43EA-9DE2-DF55225F2EE3}" type="parTrans" cxnId="{A9620930-7FBD-44DD-A61C-2120538BA92A}">
      <dgm:prSet/>
      <dgm:spPr/>
      <dgm:t>
        <a:bodyPr/>
        <a:lstStyle/>
        <a:p>
          <a:endParaRPr lang="en-US" dirty="0"/>
        </a:p>
      </dgm:t>
    </dgm:pt>
    <dgm:pt modelId="{95A79C75-8643-4930-9333-AFDBAD79DE63}" type="sibTrans" cxnId="{A9620930-7FBD-44DD-A61C-2120538BA92A}">
      <dgm:prSet/>
      <dgm:spPr/>
      <dgm:t>
        <a:bodyPr/>
        <a:lstStyle/>
        <a:p>
          <a:endParaRPr lang="en-US" dirty="0"/>
        </a:p>
      </dgm:t>
    </dgm:pt>
    <dgm:pt modelId="{1AFDF95A-25A7-4D74-A307-3CC71EA2D35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Software Engineering Manager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MoveHQ</a:t>
          </a:r>
        </a:p>
      </dgm:t>
    </dgm:pt>
    <dgm:pt modelId="{B99EBE9A-0864-47EC-B29D-3CEC00B6899F}" type="parTrans" cxnId="{3542717A-FB1F-4620-887D-C0D32C0A9D67}">
      <dgm:prSet/>
      <dgm:spPr/>
      <dgm:t>
        <a:bodyPr/>
        <a:lstStyle/>
        <a:p>
          <a:endParaRPr lang="en-US" dirty="0"/>
        </a:p>
      </dgm:t>
    </dgm:pt>
    <dgm:pt modelId="{597C488B-4771-4171-B82B-73D3C1AD6D62}" type="sibTrans" cxnId="{3542717A-FB1F-4620-887D-C0D32C0A9D67}">
      <dgm:prSet/>
      <dgm:spPr/>
      <dgm:t>
        <a:bodyPr/>
        <a:lstStyle/>
        <a:p>
          <a:endParaRPr lang="en-US" dirty="0"/>
        </a:p>
      </dgm:t>
    </dgm:pt>
    <dgm:pt modelId="{F532A0D7-D5A1-468C-A9A9-8C164B71844D}" type="pres">
      <dgm:prSet presAssocID="{0064C2DE-ECCF-4966-95D1-AB8A33208736}" presName="root" presStyleCnt="0">
        <dgm:presLayoutVars>
          <dgm:dir/>
          <dgm:resizeHandles val="exact"/>
        </dgm:presLayoutVars>
      </dgm:prSet>
      <dgm:spPr/>
    </dgm:pt>
    <dgm:pt modelId="{0A185FC4-8178-4796-8524-817B65F5F892}" type="pres">
      <dgm:prSet presAssocID="{7FC2EE51-4D1B-4D69-B888-EAD1F0684D75}" presName="compNode" presStyleCnt="0"/>
      <dgm:spPr/>
    </dgm:pt>
    <dgm:pt modelId="{A9F00646-5DFA-4D3B-968D-4DE17E619592}" type="pres">
      <dgm:prSet presAssocID="{7FC2EE51-4D1B-4D69-B888-EAD1F0684D75}" presName="iconBgRect" presStyleLbl="bgShp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AE12D2F-1DEB-4943-A5F8-DEEAA0651679}" type="pres">
      <dgm:prSet presAssocID="{7FC2EE51-4D1B-4D69-B888-EAD1F0684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C3F002A-50EA-4409-BFC4-BA193AE19510}" type="pres">
      <dgm:prSet presAssocID="{7FC2EE51-4D1B-4D69-B888-EAD1F0684D75}" presName="spaceRect" presStyleCnt="0"/>
      <dgm:spPr/>
    </dgm:pt>
    <dgm:pt modelId="{DA376F62-82C3-441F-9968-A72D88F6E89B}" type="pres">
      <dgm:prSet presAssocID="{7FC2EE51-4D1B-4D69-B888-EAD1F0684D75}" presName="textRect" presStyleLbl="revTx" presStyleIdx="0" presStyleCnt="4">
        <dgm:presLayoutVars>
          <dgm:chMax val="1"/>
          <dgm:chPref val="1"/>
        </dgm:presLayoutVars>
      </dgm:prSet>
      <dgm:spPr/>
    </dgm:pt>
    <dgm:pt modelId="{DCEDD9FF-909C-4CED-BDDC-3A825E631960}" type="pres">
      <dgm:prSet presAssocID="{814DC972-0B2A-4ECA-9BF3-672F2FD2D8FE}" presName="sibTrans" presStyleCnt="0"/>
      <dgm:spPr/>
    </dgm:pt>
    <dgm:pt modelId="{D28020C6-71C4-4E05-9F1E-9733BBB53464}" type="pres">
      <dgm:prSet presAssocID="{3EFDDB34-A36A-415A-AED6-9509720C6E77}" presName="compNode" presStyleCnt="0"/>
      <dgm:spPr/>
    </dgm:pt>
    <dgm:pt modelId="{ADF3D3A5-34E1-4A79-BFBB-5C3977CFD176}" type="pres">
      <dgm:prSet presAssocID="{3EFDDB34-A36A-415A-AED6-9509720C6E77}" presName="iconBgRect" presStyleLbl="bgShp" presStyleIdx="1" presStyleCnt="4"/>
      <dgm:spPr>
        <a:solidFill>
          <a:schemeClr val="accent4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057B881-4781-4D7A-81B8-2907D19B627C}" type="pres">
      <dgm:prSet presAssocID="{3EFDDB34-A36A-415A-AED6-9509720C6E7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A818CED-13B5-472D-9A37-47AF66497CEA}" type="pres">
      <dgm:prSet presAssocID="{3EFDDB34-A36A-415A-AED6-9509720C6E77}" presName="spaceRect" presStyleCnt="0"/>
      <dgm:spPr/>
    </dgm:pt>
    <dgm:pt modelId="{D6F5C22C-5CC9-4A2F-B140-A1DA0455F389}" type="pres">
      <dgm:prSet presAssocID="{3EFDDB34-A36A-415A-AED6-9509720C6E77}" presName="textRect" presStyleLbl="revTx" presStyleIdx="1" presStyleCnt="4">
        <dgm:presLayoutVars>
          <dgm:chMax val="1"/>
          <dgm:chPref val="1"/>
        </dgm:presLayoutVars>
      </dgm:prSet>
      <dgm:spPr/>
    </dgm:pt>
    <dgm:pt modelId="{1343354B-DB1F-48C9-9434-937EE9E8CD1D}" type="pres">
      <dgm:prSet presAssocID="{95CEBF70-FAFD-450A-9EAD-AF9365AA95E5}" presName="sibTrans" presStyleCnt="0"/>
      <dgm:spPr/>
    </dgm:pt>
    <dgm:pt modelId="{89A0A759-8A02-4C1D-8E98-C4FDF2304A49}" type="pres">
      <dgm:prSet presAssocID="{E7298819-21CD-45F9-9AED-C601DDA4CA0A}" presName="compNode" presStyleCnt="0"/>
      <dgm:spPr/>
    </dgm:pt>
    <dgm:pt modelId="{A5A86D51-C858-4596-9B68-08E298049405}" type="pres">
      <dgm:prSet presAssocID="{E7298819-21CD-45F9-9AED-C601DDA4CA0A}" presName="iconBgRect" presStyleLbl="bgShp" presStyleIdx="2" presStyleCnt="4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98C7D53-7AB9-4488-9B6E-043B89AE27DD}" type="pres">
      <dgm:prSet presAssocID="{E7298819-21CD-45F9-9AED-C601DDA4CA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27733C3-94D4-40C0-BFAA-6CB46CCA435E}" type="pres">
      <dgm:prSet presAssocID="{E7298819-21CD-45F9-9AED-C601DDA4CA0A}" presName="spaceRect" presStyleCnt="0"/>
      <dgm:spPr/>
    </dgm:pt>
    <dgm:pt modelId="{82444B6E-144F-4DEE-9297-9155EC20DFF4}" type="pres">
      <dgm:prSet presAssocID="{E7298819-21CD-45F9-9AED-C601DDA4CA0A}" presName="textRect" presStyleLbl="revTx" presStyleIdx="2" presStyleCnt="4">
        <dgm:presLayoutVars>
          <dgm:chMax val="1"/>
          <dgm:chPref val="1"/>
        </dgm:presLayoutVars>
      </dgm:prSet>
      <dgm:spPr/>
    </dgm:pt>
    <dgm:pt modelId="{8F123BF4-282A-4B39-B139-4A03B51EA977}" type="pres">
      <dgm:prSet presAssocID="{95A79C75-8643-4930-9333-AFDBAD79DE63}" presName="sibTrans" presStyleCnt="0"/>
      <dgm:spPr/>
    </dgm:pt>
    <dgm:pt modelId="{9B6FAFC7-95B7-482F-A273-5EE3E2C8A06D}" type="pres">
      <dgm:prSet presAssocID="{1AFDF95A-25A7-4D74-A307-3CC71EA2D357}" presName="compNode" presStyleCnt="0"/>
      <dgm:spPr/>
    </dgm:pt>
    <dgm:pt modelId="{3C6EC371-DFA6-4353-809B-336204589BB8}" type="pres">
      <dgm:prSet presAssocID="{1AFDF95A-25A7-4D74-A307-3CC71EA2D357}" presName="iconBgRect" presStyleLbl="bgShp" presStyleIdx="3" presStyleCnt="4"/>
      <dgm:spPr>
        <a:solidFill>
          <a:schemeClr val="accent6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61A47EE-1303-4DE8-9EFD-21278006BCB1}" type="pres">
      <dgm:prSet presAssocID="{1AFDF95A-25A7-4D74-A307-3CC71EA2D3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755800A2-6F6B-4653-BB82-5EE33BF88714}" type="pres">
      <dgm:prSet presAssocID="{1AFDF95A-25A7-4D74-A307-3CC71EA2D357}" presName="spaceRect" presStyleCnt="0"/>
      <dgm:spPr/>
    </dgm:pt>
    <dgm:pt modelId="{8F757E53-D7A8-4BF4-9781-99372C4F21DE}" type="pres">
      <dgm:prSet presAssocID="{1AFDF95A-25A7-4D74-A307-3CC71EA2D3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040F009-7A26-4C11-8868-371332CE912E}" type="presOf" srcId="{3EFDDB34-A36A-415A-AED6-9509720C6E77}" destId="{D6F5C22C-5CC9-4A2F-B140-A1DA0455F389}" srcOrd="0" destOrd="0" presId="urn:microsoft.com/office/officeart/2018/5/layout/IconCircleLabelList"/>
    <dgm:cxn modelId="{FE2E7E28-A6D3-4D75-845B-C3CD6736CBEF}" srcId="{0064C2DE-ECCF-4966-95D1-AB8A33208736}" destId="{3EFDDB34-A36A-415A-AED6-9509720C6E77}" srcOrd="1" destOrd="0" parTransId="{1E4EAD8F-2228-406C-BBD1-A0A1FF57FF93}" sibTransId="{95CEBF70-FAFD-450A-9EAD-AF9365AA95E5}"/>
    <dgm:cxn modelId="{F206AB28-1FE2-41A9-8D41-EFDA05477BD3}" type="presOf" srcId="{E7298819-21CD-45F9-9AED-C601DDA4CA0A}" destId="{82444B6E-144F-4DEE-9297-9155EC20DFF4}" srcOrd="0" destOrd="0" presId="urn:microsoft.com/office/officeart/2018/5/layout/IconCircleLabelList"/>
    <dgm:cxn modelId="{A9620930-7FBD-44DD-A61C-2120538BA92A}" srcId="{0064C2DE-ECCF-4966-95D1-AB8A33208736}" destId="{E7298819-21CD-45F9-9AED-C601DDA4CA0A}" srcOrd="2" destOrd="0" parTransId="{76EB0E76-823F-43EA-9DE2-DF55225F2EE3}" sibTransId="{95A79C75-8643-4930-9333-AFDBAD79DE63}"/>
    <dgm:cxn modelId="{1A268735-E6C4-4ECA-B738-14C795DD947F}" type="presOf" srcId="{0064C2DE-ECCF-4966-95D1-AB8A33208736}" destId="{F532A0D7-D5A1-468C-A9A9-8C164B71844D}" srcOrd="0" destOrd="0" presId="urn:microsoft.com/office/officeart/2018/5/layout/IconCircleLabelList"/>
    <dgm:cxn modelId="{E72B7052-81B2-4C30-9B35-3BED8483EDC0}" srcId="{0064C2DE-ECCF-4966-95D1-AB8A33208736}" destId="{7FC2EE51-4D1B-4D69-B888-EAD1F0684D75}" srcOrd="0" destOrd="0" parTransId="{D40617F8-300A-4650-BC5D-BAA20A276907}" sibTransId="{814DC972-0B2A-4ECA-9BF3-672F2FD2D8FE}"/>
    <dgm:cxn modelId="{FD16F057-65E0-405C-9017-E92DEEE221B2}" type="presOf" srcId="{1AFDF95A-25A7-4D74-A307-3CC71EA2D357}" destId="{8F757E53-D7A8-4BF4-9781-99372C4F21DE}" srcOrd="0" destOrd="0" presId="urn:microsoft.com/office/officeart/2018/5/layout/IconCircleLabelList"/>
    <dgm:cxn modelId="{F23C8079-7933-41E4-AF4D-6A35625F6FC8}" type="presOf" srcId="{7FC2EE51-4D1B-4D69-B888-EAD1F0684D75}" destId="{DA376F62-82C3-441F-9968-A72D88F6E89B}" srcOrd="0" destOrd="0" presId="urn:microsoft.com/office/officeart/2018/5/layout/IconCircleLabelList"/>
    <dgm:cxn modelId="{3542717A-FB1F-4620-887D-C0D32C0A9D67}" srcId="{0064C2DE-ECCF-4966-95D1-AB8A33208736}" destId="{1AFDF95A-25A7-4D74-A307-3CC71EA2D357}" srcOrd="3" destOrd="0" parTransId="{B99EBE9A-0864-47EC-B29D-3CEC00B6899F}" sibTransId="{597C488B-4771-4171-B82B-73D3C1AD6D62}"/>
    <dgm:cxn modelId="{A323B7D4-B8A7-48D7-B289-BCF452AE6F60}" type="presParOf" srcId="{F532A0D7-D5A1-468C-A9A9-8C164B71844D}" destId="{0A185FC4-8178-4796-8524-817B65F5F892}" srcOrd="0" destOrd="0" presId="urn:microsoft.com/office/officeart/2018/5/layout/IconCircleLabelList"/>
    <dgm:cxn modelId="{78F2BB5A-B8A0-4088-9ABE-C0D9D26C2BCA}" type="presParOf" srcId="{0A185FC4-8178-4796-8524-817B65F5F892}" destId="{A9F00646-5DFA-4D3B-968D-4DE17E619592}" srcOrd="0" destOrd="0" presId="urn:microsoft.com/office/officeart/2018/5/layout/IconCircleLabelList"/>
    <dgm:cxn modelId="{35DA34CF-175E-4306-94E8-08AF3176D31A}" type="presParOf" srcId="{0A185FC4-8178-4796-8524-817B65F5F892}" destId="{0AE12D2F-1DEB-4943-A5F8-DEEAA0651679}" srcOrd="1" destOrd="0" presId="urn:microsoft.com/office/officeart/2018/5/layout/IconCircleLabelList"/>
    <dgm:cxn modelId="{140DF3F8-B774-4C95-A18C-9839A99623E7}" type="presParOf" srcId="{0A185FC4-8178-4796-8524-817B65F5F892}" destId="{FC3F002A-50EA-4409-BFC4-BA193AE19510}" srcOrd="2" destOrd="0" presId="urn:microsoft.com/office/officeart/2018/5/layout/IconCircleLabelList"/>
    <dgm:cxn modelId="{FC3A5368-9B40-44FB-B813-BD65F6AE40F8}" type="presParOf" srcId="{0A185FC4-8178-4796-8524-817B65F5F892}" destId="{DA376F62-82C3-441F-9968-A72D88F6E89B}" srcOrd="3" destOrd="0" presId="urn:microsoft.com/office/officeart/2018/5/layout/IconCircleLabelList"/>
    <dgm:cxn modelId="{8587DC92-51BB-4A1F-B886-051F75854053}" type="presParOf" srcId="{F532A0D7-D5A1-468C-A9A9-8C164B71844D}" destId="{DCEDD9FF-909C-4CED-BDDC-3A825E631960}" srcOrd="1" destOrd="0" presId="urn:microsoft.com/office/officeart/2018/5/layout/IconCircleLabelList"/>
    <dgm:cxn modelId="{28744796-1E78-4EB6-86EC-8EA1B77EEE36}" type="presParOf" srcId="{F532A0D7-D5A1-468C-A9A9-8C164B71844D}" destId="{D28020C6-71C4-4E05-9F1E-9733BBB53464}" srcOrd="2" destOrd="0" presId="urn:microsoft.com/office/officeart/2018/5/layout/IconCircleLabelList"/>
    <dgm:cxn modelId="{0EA137D7-7DEF-4A97-978C-6BCAEA6C03CC}" type="presParOf" srcId="{D28020C6-71C4-4E05-9F1E-9733BBB53464}" destId="{ADF3D3A5-34E1-4A79-BFBB-5C3977CFD176}" srcOrd="0" destOrd="0" presId="urn:microsoft.com/office/officeart/2018/5/layout/IconCircleLabelList"/>
    <dgm:cxn modelId="{9B58EC73-F4A6-4301-B590-E2FA8FD4827C}" type="presParOf" srcId="{D28020C6-71C4-4E05-9F1E-9733BBB53464}" destId="{4057B881-4781-4D7A-81B8-2907D19B627C}" srcOrd="1" destOrd="0" presId="urn:microsoft.com/office/officeart/2018/5/layout/IconCircleLabelList"/>
    <dgm:cxn modelId="{73F1B17A-15A3-4086-818C-87EC41A84F82}" type="presParOf" srcId="{D28020C6-71C4-4E05-9F1E-9733BBB53464}" destId="{AA818CED-13B5-472D-9A37-47AF66497CEA}" srcOrd="2" destOrd="0" presId="urn:microsoft.com/office/officeart/2018/5/layout/IconCircleLabelList"/>
    <dgm:cxn modelId="{67550C12-C02E-4515-A02F-CDFD2F5267F6}" type="presParOf" srcId="{D28020C6-71C4-4E05-9F1E-9733BBB53464}" destId="{D6F5C22C-5CC9-4A2F-B140-A1DA0455F389}" srcOrd="3" destOrd="0" presId="urn:microsoft.com/office/officeart/2018/5/layout/IconCircleLabelList"/>
    <dgm:cxn modelId="{EDE791E3-91C1-4AF8-A440-0ACAD0F75CEF}" type="presParOf" srcId="{F532A0D7-D5A1-468C-A9A9-8C164B71844D}" destId="{1343354B-DB1F-48C9-9434-937EE9E8CD1D}" srcOrd="3" destOrd="0" presId="urn:microsoft.com/office/officeart/2018/5/layout/IconCircleLabelList"/>
    <dgm:cxn modelId="{B4B6D089-D14F-4019-B1D5-37D599A5E1CC}" type="presParOf" srcId="{F532A0D7-D5A1-468C-A9A9-8C164B71844D}" destId="{89A0A759-8A02-4C1D-8E98-C4FDF2304A49}" srcOrd="4" destOrd="0" presId="urn:microsoft.com/office/officeart/2018/5/layout/IconCircleLabelList"/>
    <dgm:cxn modelId="{BCB51842-A082-4CBD-AF14-3B82A1966A35}" type="presParOf" srcId="{89A0A759-8A02-4C1D-8E98-C4FDF2304A49}" destId="{A5A86D51-C858-4596-9B68-08E298049405}" srcOrd="0" destOrd="0" presId="urn:microsoft.com/office/officeart/2018/5/layout/IconCircleLabelList"/>
    <dgm:cxn modelId="{FF00A87B-2747-43E3-8A1D-7E7D4ECE4E3A}" type="presParOf" srcId="{89A0A759-8A02-4C1D-8E98-C4FDF2304A49}" destId="{598C7D53-7AB9-4488-9B6E-043B89AE27DD}" srcOrd="1" destOrd="0" presId="urn:microsoft.com/office/officeart/2018/5/layout/IconCircleLabelList"/>
    <dgm:cxn modelId="{EAD8E4E9-54E7-49D3-A47A-98E0CF141475}" type="presParOf" srcId="{89A0A759-8A02-4C1D-8E98-C4FDF2304A49}" destId="{C27733C3-94D4-40C0-BFAA-6CB46CCA435E}" srcOrd="2" destOrd="0" presId="urn:microsoft.com/office/officeart/2018/5/layout/IconCircleLabelList"/>
    <dgm:cxn modelId="{E1D56313-78C7-4EB8-B654-E944E670988F}" type="presParOf" srcId="{89A0A759-8A02-4C1D-8E98-C4FDF2304A49}" destId="{82444B6E-144F-4DEE-9297-9155EC20DFF4}" srcOrd="3" destOrd="0" presId="urn:microsoft.com/office/officeart/2018/5/layout/IconCircleLabelList"/>
    <dgm:cxn modelId="{CA69FB67-120D-4722-A5F7-695A0D530904}" type="presParOf" srcId="{F532A0D7-D5A1-468C-A9A9-8C164B71844D}" destId="{8F123BF4-282A-4B39-B139-4A03B51EA977}" srcOrd="5" destOrd="0" presId="urn:microsoft.com/office/officeart/2018/5/layout/IconCircleLabelList"/>
    <dgm:cxn modelId="{DB110F7D-1821-4F2B-8952-278EB8364F4B}" type="presParOf" srcId="{F532A0D7-D5A1-468C-A9A9-8C164B71844D}" destId="{9B6FAFC7-95B7-482F-A273-5EE3E2C8A06D}" srcOrd="6" destOrd="0" presId="urn:microsoft.com/office/officeart/2018/5/layout/IconCircleLabelList"/>
    <dgm:cxn modelId="{89E02D49-2564-4911-9500-C3F9EDFBB33D}" type="presParOf" srcId="{9B6FAFC7-95B7-482F-A273-5EE3E2C8A06D}" destId="{3C6EC371-DFA6-4353-809B-336204589BB8}" srcOrd="0" destOrd="0" presId="urn:microsoft.com/office/officeart/2018/5/layout/IconCircleLabelList"/>
    <dgm:cxn modelId="{0E2D8954-3601-46EB-B413-CECD3D65DAAA}" type="presParOf" srcId="{9B6FAFC7-95B7-482F-A273-5EE3E2C8A06D}" destId="{D61A47EE-1303-4DE8-9EFD-21278006BCB1}" srcOrd="1" destOrd="0" presId="urn:microsoft.com/office/officeart/2018/5/layout/IconCircleLabelList"/>
    <dgm:cxn modelId="{1CA50AF5-95D4-4EA1-98F5-6245F8B24CFB}" type="presParOf" srcId="{9B6FAFC7-95B7-482F-A273-5EE3E2C8A06D}" destId="{755800A2-6F6B-4653-BB82-5EE33BF88714}" srcOrd="2" destOrd="0" presId="urn:microsoft.com/office/officeart/2018/5/layout/IconCircleLabelList"/>
    <dgm:cxn modelId="{84F0C0C4-AC87-4B89-98D8-52039B6A78B8}" type="presParOf" srcId="{9B6FAFC7-95B7-482F-A273-5EE3E2C8A06D}" destId="{8F757E53-D7A8-4BF4-9781-99372C4F21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 dirty="0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 dirty="0"/>
            <a:t>.NET Libraries useful for improving tests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 dirty="0"/>
            <a:t>Other Ideas for Improving Quality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21854DBB-967E-4235-90C0-2BA1EA8C9392}">
      <dgm:prSet/>
      <dgm:spPr/>
      <dgm:t>
        <a:bodyPr/>
        <a:lstStyle/>
        <a:p>
          <a:r>
            <a:rPr lang="en-US" dirty="0"/>
            <a:t>Conclusion</a:t>
          </a:r>
          <a:br>
            <a:rPr lang="en-US" dirty="0"/>
          </a:br>
          <a:r>
            <a:rPr lang="en-US" dirty="0"/>
            <a:t>Q&amp;A</a:t>
          </a:r>
          <a:br>
            <a:rPr lang="en-US" dirty="0"/>
          </a:br>
          <a:r>
            <a:rPr lang="en-US" dirty="0"/>
            <a:t>Community Ideas</a:t>
          </a:r>
        </a:p>
      </dgm:t>
    </dgm:pt>
    <dgm:pt modelId="{29062916-ACFE-4DD6-84E7-EACA4575C7CB}" type="parTrans" cxnId="{5954897E-DFFA-443A-AC3A-8E8DBA37BEA5}">
      <dgm:prSet/>
      <dgm:spPr/>
      <dgm:t>
        <a:bodyPr/>
        <a:lstStyle/>
        <a:p>
          <a:endParaRPr lang="en-US"/>
        </a:p>
      </dgm:t>
    </dgm:pt>
    <dgm:pt modelId="{24CE5A32-FFD3-4397-A268-FEB057A90DA5}" type="sibTrans" cxnId="{5954897E-DFFA-443A-AC3A-8E8DBA37BEA5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4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4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4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4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41D9764F-CBD2-47C7-B861-27DC07BFF2CC}" type="pres">
      <dgm:prSet presAssocID="{52F31FEF-6935-41C4-BDB8-BBCCF11150AC}" presName="compositeA" presStyleCnt="0"/>
      <dgm:spPr/>
    </dgm:pt>
    <dgm:pt modelId="{EF678159-7EB7-4B6C-BA70-3D41669EFA65}" type="pres">
      <dgm:prSet presAssocID="{52F31FEF-6935-41C4-BDB8-BBCCF11150AC}" presName="textA" presStyleLbl="revTx" presStyleIdx="2" presStyleCnt="4">
        <dgm:presLayoutVars>
          <dgm:bulletEnabled val="1"/>
        </dgm:presLayoutVars>
      </dgm:prSet>
      <dgm:spPr/>
    </dgm:pt>
    <dgm:pt modelId="{085DB161-EB9F-41BB-B94C-08462AD70DD0}" type="pres">
      <dgm:prSet presAssocID="{52F31FEF-6935-41C4-BDB8-BBCCF11150AC}" presName="circleA" presStyleLbl="node1" presStyleIdx="2" presStyleCnt="4"/>
      <dgm:spPr/>
    </dgm:pt>
    <dgm:pt modelId="{51A7A14D-42A9-46E9-A6C8-294ED623A076}" type="pres">
      <dgm:prSet presAssocID="{52F31FEF-6935-41C4-BDB8-BBCCF11150AC}" presName="spaceA" presStyleCnt="0"/>
      <dgm:spPr/>
    </dgm:pt>
    <dgm:pt modelId="{F8D11624-DEE4-479B-B4D0-7B86131B5C7E}" type="pres">
      <dgm:prSet presAssocID="{4031D8A0-F06A-46C5-AC5A-CF2F0606F2B9}" presName="space" presStyleCnt="0"/>
      <dgm:spPr/>
    </dgm:pt>
    <dgm:pt modelId="{7959B9CC-0CA8-4A87-AA11-FA6C496A1CA2}" type="pres">
      <dgm:prSet presAssocID="{21854DBB-967E-4235-90C0-2BA1EA8C9392}" presName="compositeB" presStyleCnt="0"/>
      <dgm:spPr/>
    </dgm:pt>
    <dgm:pt modelId="{DEB4531F-8B78-4DB4-BECC-86862EF1BA1E}" type="pres">
      <dgm:prSet presAssocID="{21854DBB-967E-4235-90C0-2BA1EA8C9392}" presName="textB" presStyleLbl="revTx" presStyleIdx="3" presStyleCnt="4">
        <dgm:presLayoutVars>
          <dgm:bulletEnabled val="1"/>
        </dgm:presLayoutVars>
      </dgm:prSet>
      <dgm:spPr/>
    </dgm:pt>
    <dgm:pt modelId="{F279DAB3-0F3C-4EAB-AF2E-9F5AA61A4487}" type="pres">
      <dgm:prSet presAssocID="{21854DBB-967E-4235-90C0-2BA1EA8C9392}" presName="circleB" presStyleLbl="node1" presStyleIdx="3" presStyleCnt="4"/>
      <dgm:spPr/>
    </dgm:pt>
    <dgm:pt modelId="{E144962D-86A9-4C63-9726-4E2564E48DC2}" type="pres">
      <dgm:prSet presAssocID="{21854DBB-967E-4235-90C0-2BA1EA8C9392}" presName="spaceB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7B0FEE79-E591-4290-BE98-F35979E02ECD}" srcId="{472A7C2B-11D2-4463-BBEA-277B420C6AAA}" destId="{52F31FEF-6935-41C4-BDB8-BBCCF11150AC}" srcOrd="2" destOrd="0" parTransId="{E9C62614-FB15-4EF8-B02B-399A19D3A0E3}" sibTransId="{4031D8A0-F06A-46C5-AC5A-CF2F0606F2B9}"/>
    <dgm:cxn modelId="{5954897E-DFFA-443A-AC3A-8E8DBA37BEA5}" srcId="{472A7C2B-11D2-4463-BBEA-277B420C6AAA}" destId="{21854DBB-967E-4235-90C0-2BA1EA8C9392}" srcOrd="3" destOrd="0" parTransId="{29062916-ACFE-4DD6-84E7-EACA4575C7CB}" sibTransId="{24CE5A32-FFD3-4397-A268-FEB057A90DA5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6037999B-4436-4080-9F09-99DD386B0E02}" type="presOf" srcId="{21854DBB-967E-4235-90C0-2BA1EA8C9392}" destId="{DEB4531F-8B78-4DB4-BECC-86862EF1BA1E}" srcOrd="0" destOrd="0" presId="urn:microsoft.com/office/officeart/2005/8/layout/hProcess11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3D3649F8-A3DD-4017-B6BF-FCF1CF7A1666}" type="presOf" srcId="{52F31FEF-6935-41C4-BDB8-BBCCF11150AC}" destId="{EF678159-7EB7-4B6C-BA70-3D41669EFA65}" srcOrd="0" destOrd="0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67272769-8928-4E9C-BAB6-968170C1E1E0}" type="presParOf" srcId="{025960E8-2F87-4939-B1E2-FE762426278E}" destId="{41D9764F-CBD2-47C7-B861-27DC07BFF2CC}" srcOrd="4" destOrd="0" presId="urn:microsoft.com/office/officeart/2005/8/layout/hProcess11"/>
    <dgm:cxn modelId="{510B47AF-3333-4D7B-8893-94785AAF5E3C}" type="presParOf" srcId="{41D9764F-CBD2-47C7-B861-27DC07BFF2CC}" destId="{EF678159-7EB7-4B6C-BA70-3D41669EFA65}" srcOrd="0" destOrd="0" presId="urn:microsoft.com/office/officeart/2005/8/layout/hProcess11"/>
    <dgm:cxn modelId="{27A19375-0B3D-4C4A-A6AD-97141CA8FD7C}" type="presParOf" srcId="{41D9764F-CBD2-47C7-B861-27DC07BFF2CC}" destId="{085DB161-EB9F-41BB-B94C-08462AD70DD0}" srcOrd="1" destOrd="0" presId="urn:microsoft.com/office/officeart/2005/8/layout/hProcess11"/>
    <dgm:cxn modelId="{BD47C83C-A1A1-4C17-A598-EE9913D1CEAA}" type="presParOf" srcId="{41D9764F-CBD2-47C7-B861-27DC07BFF2CC}" destId="{51A7A14D-42A9-46E9-A6C8-294ED623A076}" srcOrd="2" destOrd="0" presId="urn:microsoft.com/office/officeart/2005/8/layout/hProcess11"/>
    <dgm:cxn modelId="{7AB5696C-69ED-4F17-BE52-AFF090C42281}" type="presParOf" srcId="{025960E8-2F87-4939-B1E2-FE762426278E}" destId="{F8D11624-DEE4-479B-B4D0-7B86131B5C7E}" srcOrd="5" destOrd="0" presId="urn:microsoft.com/office/officeart/2005/8/layout/hProcess11"/>
    <dgm:cxn modelId="{A922982A-8FAF-455A-9B7D-8BA1D31CED7A}" type="presParOf" srcId="{025960E8-2F87-4939-B1E2-FE762426278E}" destId="{7959B9CC-0CA8-4A87-AA11-FA6C496A1CA2}" srcOrd="6" destOrd="0" presId="urn:microsoft.com/office/officeart/2005/8/layout/hProcess11"/>
    <dgm:cxn modelId="{EDD06D6E-F80D-46B3-AD79-1F6F449F4183}" type="presParOf" srcId="{7959B9CC-0CA8-4A87-AA11-FA6C496A1CA2}" destId="{DEB4531F-8B78-4DB4-BECC-86862EF1BA1E}" srcOrd="0" destOrd="0" presId="urn:microsoft.com/office/officeart/2005/8/layout/hProcess11"/>
    <dgm:cxn modelId="{9628846E-3941-4EF1-9FEC-384AB7330873}" type="presParOf" srcId="{7959B9CC-0CA8-4A87-AA11-FA6C496A1CA2}" destId="{F279DAB3-0F3C-4EAB-AF2E-9F5AA61A4487}" srcOrd="1" destOrd="0" presId="urn:microsoft.com/office/officeart/2005/8/layout/hProcess11"/>
    <dgm:cxn modelId="{0BFD34A7-3FEF-44C1-B003-6810A5461BB4}" type="presParOf" srcId="{7959B9CC-0CA8-4A87-AA11-FA6C496A1CA2}" destId="{E144962D-86A9-4C63-9726-4E2564E48DC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Resume Information</a:t>
          </a:r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System </a:t>
          </a:r>
        </a:p>
        <a:p>
          <a:pPr>
            <a:lnSpc>
              <a:spcPct val="100000"/>
            </a:lnSpc>
          </a:pPr>
          <a:r>
            <a:rPr lang="en-US" dirty="0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34219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41347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CBDCC3-4232-44B9-A7F8-892060149580}" type="doc">
      <dgm:prSet loTypeId="urn:microsoft.com/office/officeart/2005/8/layout/pyramid1" loCatId="pyramid" qsTypeId="urn:microsoft.com/office/officeart/2005/8/quickstyle/3d5" qsCatId="3D" csTypeId="urn:microsoft.com/office/officeart/2005/8/colors/accent4_5" csCatId="accent4" phldr="1"/>
      <dgm:spPr>
        <a:scene3d>
          <a:camera prst="isometricOffAxis2Left" zoom="95000">
            <a:rot lat="0" lon="1560000" rev="0"/>
          </a:camera>
          <a:lightRig rig="flat" dir="t"/>
        </a:scene3d>
      </dgm:spPr>
    </dgm:pt>
    <dgm:pt modelId="{74F4D299-EA00-42DF-9403-5D4F4F73CAA1}">
      <dgm:prSet phldrT="[Text]" custT="1"/>
      <dgm:spPr/>
      <dgm:t>
        <a:bodyPr/>
        <a:lstStyle/>
        <a:p>
          <a:r>
            <a:rPr lang="en-US" sz="2000" dirty="0"/>
            <a:t>Integration Tests</a:t>
          </a:r>
        </a:p>
      </dgm:t>
    </dgm:pt>
    <dgm:pt modelId="{CAD8212E-DDDE-481B-B7BC-4D5224304A2E}" type="parTrans" cxnId="{1E6906A1-FD68-4372-B932-0DA67A84252D}">
      <dgm:prSet/>
      <dgm:spPr/>
      <dgm:t>
        <a:bodyPr/>
        <a:lstStyle/>
        <a:p>
          <a:endParaRPr lang="en-US" sz="2000"/>
        </a:p>
      </dgm:t>
    </dgm:pt>
    <dgm:pt modelId="{F4606EFF-4B04-4002-8C55-3711D73F986D}" type="sibTrans" cxnId="{1E6906A1-FD68-4372-B932-0DA67A84252D}">
      <dgm:prSet/>
      <dgm:spPr/>
      <dgm:t>
        <a:bodyPr/>
        <a:lstStyle/>
        <a:p>
          <a:endParaRPr lang="en-US" sz="2000"/>
        </a:p>
      </dgm:t>
    </dgm:pt>
    <dgm:pt modelId="{78B0DF99-8A83-4BE0-B7E0-8BCC5F140C63}">
      <dgm:prSet phldrT="[Text]" custT="1"/>
      <dgm:spPr/>
      <dgm:t>
        <a:bodyPr/>
        <a:lstStyle/>
        <a:p>
          <a:r>
            <a:rPr lang="en-US" sz="2000" dirty="0"/>
            <a:t>Manual</a:t>
          </a:r>
        </a:p>
      </dgm:t>
    </dgm:pt>
    <dgm:pt modelId="{A2CFA7CC-4CB2-45B4-819D-73315E09A8D4}" type="parTrans" cxnId="{90D05F68-B723-4616-9303-1E30A99F61AC}">
      <dgm:prSet/>
      <dgm:spPr/>
      <dgm:t>
        <a:bodyPr/>
        <a:lstStyle/>
        <a:p>
          <a:endParaRPr lang="en-US" sz="2000"/>
        </a:p>
      </dgm:t>
    </dgm:pt>
    <dgm:pt modelId="{5DFF4E4C-A3A3-4754-8CBD-ACEBFBF73B04}" type="sibTrans" cxnId="{90D05F68-B723-4616-9303-1E30A99F61AC}">
      <dgm:prSet/>
      <dgm:spPr/>
      <dgm:t>
        <a:bodyPr/>
        <a:lstStyle/>
        <a:p>
          <a:endParaRPr lang="en-US" sz="2000"/>
        </a:p>
      </dgm:t>
    </dgm:pt>
    <dgm:pt modelId="{BC53DFC2-8309-4DD4-A54F-6DD0E96FAB2E}">
      <dgm:prSet phldrT="[Text]" custT="1"/>
      <dgm:spPr/>
      <dgm:t>
        <a:bodyPr/>
        <a:lstStyle/>
        <a:p>
          <a:r>
            <a:rPr lang="en-US" sz="2000" dirty="0"/>
            <a:t>Unit / Component Tests</a:t>
          </a:r>
        </a:p>
      </dgm:t>
    </dgm:pt>
    <dgm:pt modelId="{5F68768C-5EA5-433C-861B-3F55E43633AC}" type="parTrans" cxnId="{23724E3E-C10D-465B-A045-2A82DD938347}">
      <dgm:prSet/>
      <dgm:spPr/>
      <dgm:t>
        <a:bodyPr/>
        <a:lstStyle/>
        <a:p>
          <a:endParaRPr lang="en-US" sz="2000"/>
        </a:p>
      </dgm:t>
    </dgm:pt>
    <dgm:pt modelId="{2AAAD3F8-495D-4B08-886C-17A1CB2DEBDE}" type="sibTrans" cxnId="{23724E3E-C10D-465B-A045-2A82DD938347}">
      <dgm:prSet/>
      <dgm:spPr/>
      <dgm:t>
        <a:bodyPr/>
        <a:lstStyle/>
        <a:p>
          <a:endParaRPr lang="en-US" sz="2000"/>
        </a:p>
      </dgm:t>
    </dgm:pt>
    <dgm:pt modelId="{8723173D-38A5-4DF2-899B-ED5D9D2BF5F6}">
      <dgm:prSet phldrT="[Text]" custT="1"/>
      <dgm:spPr/>
      <dgm:t>
        <a:bodyPr/>
        <a:lstStyle/>
        <a:p>
          <a:r>
            <a:rPr lang="en-US" sz="2000" dirty="0"/>
            <a:t>UI Automation</a:t>
          </a:r>
        </a:p>
      </dgm:t>
    </dgm:pt>
    <dgm:pt modelId="{124AE9CE-7270-474C-8D69-B666B9BC54FA}" type="parTrans" cxnId="{70B24877-402A-42F4-A94E-E10AA2B908FD}">
      <dgm:prSet/>
      <dgm:spPr/>
      <dgm:t>
        <a:bodyPr/>
        <a:lstStyle/>
        <a:p>
          <a:endParaRPr lang="en-US" sz="2000"/>
        </a:p>
      </dgm:t>
    </dgm:pt>
    <dgm:pt modelId="{39E9AB43-66DC-4CA2-AF67-62655B266928}" type="sibTrans" cxnId="{70B24877-402A-42F4-A94E-E10AA2B908FD}">
      <dgm:prSet/>
      <dgm:spPr/>
      <dgm:t>
        <a:bodyPr/>
        <a:lstStyle/>
        <a:p>
          <a:endParaRPr lang="en-US" sz="2000"/>
        </a:p>
      </dgm:t>
    </dgm:pt>
    <dgm:pt modelId="{751FF3FA-02F3-4437-AA95-3515FF8098AA}">
      <dgm:prSet phldrT="[Text]" custT="1"/>
      <dgm:spPr/>
      <dgm:t>
        <a:bodyPr/>
        <a:lstStyle/>
        <a:p>
          <a:r>
            <a:rPr lang="en-US" sz="2000" dirty="0"/>
            <a:t>Exploratory</a:t>
          </a:r>
        </a:p>
      </dgm:t>
    </dgm:pt>
    <dgm:pt modelId="{BE9C7191-B79C-4C6B-8048-6EBFC52195E4}" type="parTrans" cxnId="{0813FA6E-3EC0-4EC6-9503-9D7631A649E7}">
      <dgm:prSet/>
      <dgm:spPr/>
      <dgm:t>
        <a:bodyPr/>
        <a:lstStyle/>
        <a:p>
          <a:endParaRPr lang="en-US" sz="2000"/>
        </a:p>
      </dgm:t>
    </dgm:pt>
    <dgm:pt modelId="{9FC7AC38-AA29-4CB1-B51C-C49CEB824443}" type="sibTrans" cxnId="{0813FA6E-3EC0-4EC6-9503-9D7631A649E7}">
      <dgm:prSet/>
      <dgm:spPr/>
      <dgm:t>
        <a:bodyPr/>
        <a:lstStyle/>
        <a:p>
          <a:endParaRPr lang="en-US" sz="2000"/>
        </a:p>
      </dgm:t>
    </dgm:pt>
    <dgm:pt modelId="{A0365616-6842-470E-BB21-80849EADED9E}" type="pres">
      <dgm:prSet presAssocID="{09CBDCC3-4232-44B9-A7F8-892060149580}" presName="Name0" presStyleCnt="0">
        <dgm:presLayoutVars>
          <dgm:dir/>
          <dgm:animLvl val="lvl"/>
          <dgm:resizeHandles val="exact"/>
        </dgm:presLayoutVars>
      </dgm:prSet>
      <dgm:spPr/>
    </dgm:pt>
    <dgm:pt modelId="{137C6217-AD88-4E90-8286-B04CD065590F}" type="pres">
      <dgm:prSet presAssocID="{78B0DF99-8A83-4BE0-B7E0-8BCC5F140C63}" presName="Name8" presStyleCnt="0"/>
      <dgm:spPr/>
    </dgm:pt>
    <dgm:pt modelId="{F86727C4-2047-46C9-9244-DD0E5E503651}" type="pres">
      <dgm:prSet presAssocID="{78B0DF99-8A83-4BE0-B7E0-8BCC5F140C63}" presName="level" presStyleLbl="node1" presStyleIdx="0" presStyleCnt="5">
        <dgm:presLayoutVars>
          <dgm:chMax val="1"/>
          <dgm:bulletEnabled val="1"/>
        </dgm:presLayoutVars>
      </dgm:prSet>
      <dgm:spPr/>
    </dgm:pt>
    <dgm:pt modelId="{D7B2310A-08DF-4A30-9E27-E5C17FD542A9}" type="pres">
      <dgm:prSet presAssocID="{78B0DF99-8A83-4BE0-B7E0-8BCC5F140C6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AFD5CC3-BD49-43F7-A416-EBF1F218205B}" type="pres">
      <dgm:prSet presAssocID="{751FF3FA-02F3-4437-AA95-3515FF8098AA}" presName="Name8" presStyleCnt="0"/>
      <dgm:spPr/>
    </dgm:pt>
    <dgm:pt modelId="{EE3A82D7-D019-4B72-94FA-484A26167F0E}" type="pres">
      <dgm:prSet presAssocID="{751FF3FA-02F3-4437-AA95-3515FF8098AA}" presName="level" presStyleLbl="node1" presStyleIdx="1" presStyleCnt="5">
        <dgm:presLayoutVars>
          <dgm:chMax val="1"/>
          <dgm:bulletEnabled val="1"/>
        </dgm:presLayoutVars>
      </dgm:prSet>
      <dgm:spPr/>
    </dgm:pt>
    <dgm:pt modelId="{077679F3-0D6F-4808-876E-2790409FAE2C}" type="pres">
      <dgm:prSet presAssocID="{751FF3FA-02F3-4437-AA95-3515FF8098A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B436EBF-CC48-4C69-9CDA-DC7BEB48DD99}" type="pres">
      <dgm:prSet presAssocID="{8723173D-38A5-4DF2-899B-ED5D9D2BF5F6}" presName="Name8" presStyleCnt="0"/>
      <dgm:spPr/>
    </dgm:pt>
    <dgm:pt modelId="{1E1B9B23-A996-4C72-A1FA-2B142F498B01}" type="pres">
      <dgm:prSet presAssocID="{8723173D-38A5-4DF2-899B-ED5D9D2BF5F6}" presName="level" presStyleLbl="node1" presStyleIdx="2" presStyleCnt="5">
        <dgm:presLayoutVars>
          <dgm:chMax val="1"/>
          <dgm:bulletEnabled val="1"/>
        </dgm:presLayoutVars>
      </dgm:prSet>
      <dgm:spPr/>
    </dgm:pt>
    <dgm:pt modelId="{A2D8CE49-36F8-4911-9787-2BCC1E52E9CB}" type="pres">
      <dgm:prSet presAssocID="{8723173D-38A5-4DF2-899B-ED5D9D2BF5F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3E0A5A3-0A28-4780-8901-0B40D0ED9EF6}" type="pres">
      <dgm:prSet presAssocID="{74F4D299-EA00-42DF-9403-5D4F4F73CAA1}" presName="Name8" presStyleCnt="0"/>
      <dgm:spPr/>
    </dgm:pt>
    <dgm:pt modelId="{0CED4597-076D-4CBF-B694-1C910A9949C8}" type="pres">
      <dgm:prSet presAssocID="{74F4D299-EA00-42DF-9403-5D4F4F73CAA1}" presName="level" presStyleLbl="node1" presStyleIdx="3" presStyleCnt="5">
        <dgm:presLayoutVars>
          <dgm:chMax val="1"/>
          <dgm:bulletEnabled val="1"/>
        </dgm:presLayoutVars>
      </dgm:prSet>
      <dgm:spPr/>
    </dgm:pt>
    <dgm:pt modelId="{272A24B1-CA2C-484B-8BB6-8F5BD65281B2}" type="pres">
      <dgm:prSet presAssocID="{74F4D299-EA00-42DF-9403-5D4F4F73CAA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AFD0F7C-0481-4B93-9FC1-8A363D5E8333}" type="pres">
      <dgm:prSet presAssocID="{BC53DFC2-8309-4DD4-A54F-6DD0E96FAB2E}" presName="Name8" presStyleCnt="0"/>
      <dgm:spPr/>
    </dgm:pt>
    <dgm:pt modelId="{CCD51E0A-8D5D-42E1-AA87-82D3C94AD92C}" type="pres">
      <dgm:prSet presAssocID="{BC53DFC2-8309-4DD4-A54F-6DD0E96FAB2E}" presName="level" presStyleLbl="node1" presStyleIdx="4" presStyleCnt="5">
        <dgm:presLayoutVars>
          <dgm:chMax val="1"/>
          <dgm:bulletEnabled val="1"/>
        </dgm:presLayoutVars>
      </dgm:prSet>
      <dgm:spPr/>
    </dgm:pt>
    <dgm:pt modelId="{7A73E406-0371-4B10-AD76-1324D684FAAB}" type="pres">
      <dgm:prSet presAssocID="{BC53DFC2-8309-4DD4-A54F-6DD0E96FAB2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B602105-2235-4F1E-9890-A350E8829D4D}" type="presOf" srcId="{751FF3FA-02F3-4437-AA95-3515FF8098AA}" destId="{077679F3-0D6F-4808-876E-2790409FAE2C}" srcOrd="1" destOrd="0" presId="urn:microsoft.com/office/officeart/2005/8/layout/pyramid1"/>
    <dgm:cxn modelId="{80163314-D4DF-4216-8D04-74661FE06374}" type="presOf" srcId="{8723173D-38A5-4DF2-899B-ED5D9D2BF5F6}" destId="{1E1B9B23-A996-4C72-A1FA-2B142F498B01}" srcOrd="0" destOrd="0" presId="urn:microsoft.com/office/officeart/2005/8/layout/pyramid1"/>
    <dgm:cxn modelId="{8A36662A-4EFF-4C8F-8981-3E96B663D50D}" type="presOf" srcId="{751FF3FA-02F3-4437-AA95-3515FF8098AA}" destId="{EE3A82D7-D019-4B72-94FA-484A26167F0E}" srcOrd="0" destOrd="0" presId="urn:microsoft.com/office/officeart/2005/8/layout/pyramid1"/>
    <dgm:cxn modelId="{23724E3E-C10D-465B-A045-2A82DD938347}" srcId="{09CBDCC3-4232-44B9-A7F8-892060149580}" destId="{BC53DFC2-8309-4DD4-A54F-6DD0E96FAB2E}" srcOrd="4" destOrd="0" parTransId="{5F68768C-5EA5-433C-861B-3F55E43633AC}" sibTransId="{2AAAD3F8-495D-4B08-886C-17A1CB2DEBDE}"/>
    <dgm:cxn modelId="{76D9A461-2EBB-4018-A994-6072F5219CA0}" type="presOf" srcId="{78B0DF99-8A83-4BE0-B7E0-8BCC5F140C63}" destId="{F86727C4-2047-46C9-9244-DD0E5E503651}" srcOrd="0" destOrd="0" presId="urn:microsoft.com/office/officeart/2005/8/layout/pyramid1"/>
    <dgm:cxn modelId="{75C22546-7A92-4DAB-9676-C2B85E9031A0}" type="presOf" srcId="{78B0DF99-8A83-4BE0-B7E0-8BCC5F140C63}" destId="{D7B2310A-08DF-4A30-9E27-E5C17FD542A9}" srcOrd="1" destOrd="0" presId="urn:microsoft.com/office/officeart/2005/8/layout/pyramid1"/>
    <dgm:cxn modelId="{90D05F68-B723-4616-9303-1E30A99F61AC}" srcId="{09CBDCC3-4232-44B9-A7F8-892060149580}" destId="{78B0DF99-8A83-4BE0-B7E0-8BCC5F140C63}" srcOrd="0" destOrd="0" parTransId="{A2CFA7CC-4CB2-45B4-819D-73315E09A8D4}" sibTransId="{5DFF4E4C-A3A3-4754-8CBD-ACEBFBF73B04}"/>
    <dgm:cxn modelId="{0813FA6E-3EC0-4EC6-9503-9D7631A649E7}" srcId="{09CBDCC3-4232-44B9-A7F8-892060149580}" destId="{751FF3FA-02F3-4437-AA95-3515FF8098AA}" srcOrd="1" destOrd="0" parTransId="{BE9C7191-B79C-4C6B-8048-6EBFC52195E4}" sibTransId="{9FC7AC38-AA29-4CB1-B51C-C49CEB824443}"/>
    <dgm:cxn modelId="{70B24877-402A-42F4-A94E-E10AA2B908FD}" srcId="{09CBDCC3-4232-44B9-A7F8-892060149580}" destId="{8723173D-38A5-4DF2-899B-ED5D9D2BF5F6}" srcOrd="2" destOrd="0" parTransId="{124AE9CE-7270-474C-8D69-B666B9BC54FA}" sibTransId="{39E9AB43-66DC-4CA2-AF67-62655B266928}"/>
    <dgm:cxn modelId="{E58E198F-836D-49F7-8468-79A665E80208}" type="presOf" srcId="{8723173D-38A5-4DF2-899B-ED5D9D2BF5F6}" destId="{A2D8CE49-36F8-4911-9787-2BCC1E52E9CB}" srcOrd="1" destOrd="0" presId="urn:microsoft.com/office/officeart/2005/8/layout/pyramid1"/>
    <dgm:cxn modelId="{1E6906A1-FD68-4372-B932-0DA67A84252D}" srcId="{09CBDCC3-4232-44B9-A7F8-892060149580}" destId="{74F4D299-EA00-42DF-9403-5D4F4F73CAA1}" srcOrd="3" destOrd="0" parTransId="{CAD8212E-DDDE-481B-B7BC-4D5224304A2E}" sibTransId="{F4606EFF-4B04-4002-8C55-3711D73F986D}"/>
    <dgm:cxn modelId="{900AB7BE-F4D3-4D8E-8EA2-847027B5E1BD}" type="presOf" srcId="{BC53DFC2-8309-4DD4-A54F-6DD0E96FAB2E}" destId="{7A73E406-0371-4B10-AD76-1324D684FAAB}" srcOrd="1" destOrd="0" presId="urn:microsoft.com/office/officeart/2005/8/layout/pyramid1"/>
    <dgm:cxn modelId="{1167DAD2-D61A-4217-87AA-45AA52818972}" type="presOf" srcId="{74F4D299-EA00-42DF-9403-5D4F4F73CAA1}" destId="{272A24B1-CA2C-484B-8BB6-8F5BD65281B2}" srcOrd="1" destOrd="0" presId="urn:microsoft.com/office/officeart/2005/8/layout/pyramid1"/>
    <dgm:cxn modelId="{F8FBBFE0-4CF2-4944-A9BE-DCC9DBEB4D6B}" type="presOf" srcId="{09CBDCC3-4232-44B9-A7F8-892060149580}" destId="{A0365616-6842-470E-BB21-80849EADED9E}" srcOrd="0" destOrd="0" presId="urn:microsoft.com/office/officeart/2005/8/layout/pyramid1"/>
    <dgm:cxn modelId="{6A5D48ED-6D29-43BD-9B1B-838E0748B9CE}" type="presOf" srcId="{74F4D299-EA00-42DF-9403-5D4F4F73CAA1}" destId="{0CED4597-076D-4CBF-B694-1C910A9949C8}" srcOrd="0" destOrd="0" presId="urn:microsoft.com/office/officeart/2005/8/layout/pyramid1"/>
    <dgm:cxn modelId="{537553F0-347B-4C71-8B25-958C2C37F633}" type="presOf" srcId="{BC53DFC2-8309-4DD4-A54F-6DD0E96FAB2E}" destId="{CCD51E0A-8D5D-42E1-AA87-82D3C94AD92C}" srcOrd="0" destOrd="0" presId="urn:microsoft.com/office/officeart/2005/8/layout/pyramid1"/>
    <dgm:cxn modelId="{ABE3CF63-3FEC-4AA8-8745-CB8905315E63}" type="presParOf" srcId="{A0365616-6842-470E-BB21-80849EADED9E}" destId="{137C6217-AD88-4E90-8286-B04CD065590F}" srcOrd="0" destOrd="0" presId="urn:microsoft.com/office/officeart/2005/8/layout/pyramid1"/>
    <dgm:cxn modelId="{9499B616-9571-4DC1-B2DD-F0FD01ADBDE6}" type="presParOf" srcId="{137C6217-AD88-4E90-8286-B04CD065590F}" destId="{F86727C4-2047-46C9-9244-DD0E5E503651}" srcOrd="0" destOrd="0" presId="urn:microsoft.com/office/officeart/2005/8/layout/pyramid1"/>
    <dgm:cxn modelId="{88DA6B98-A02F-42EC-8A64-C1B1256EBF62}" type="presParOf" srcId="{137C6217-AD88-4E90-8286-B04CD065590F}" destId="{D7B2310A-08DF-4A30-9E27-E5C17FD542A9}" srcOrd="1" destOrd="0" presId="urn:microsoft.com/office/officeart/2005/8/layout/pyramid1"/>
    <dgm:cxn modelId="{FE0B6080-0916-4891-9BB2-70616254EF2E}" type="presParOf" srcId="{A0365616-6842-470E-BB21-80849EADED9E}" destId="{2AFD5CC3-BD49-43F7-A416-EBF1F218205B}" srcOrd="1" destOrd="0" presId="urn:microsoft.com/office/officeart/2005/8/layout/pyramid1"/>
    <dgm:cxn modelId="{35B9EC88-9EC5-4E9C-BA55-4ED614F796AB}" type="presParOf" srcId="{2AFD5CC3-BD49-43F7-A416-EBF1F218205B}" destId="{EE3A82D7-D019-4B72-94FA-484A26167F0E}" srcOrd="0" destOrd="0" presId="urn:microsoft.com/office/officeart/2005/8/layout/pyramid1"/>
    <dgm:cxn modelId="{ADAAC46D-13A7-411C-A166-1DC35622F375}" type="presParOf" srcId="{2AFD5CC3-BD49-43F7-A416-EBF1F218205B}" destId="{077679F3-0D6F-4808-876E-2790409FAE2C}" srcOrd="1" destOrd="0" presId="urn:microsoft.com/office/officeart/2005/8/layout/pyramid1"/>
    <dgm:cxn modelId="{8528E0D8-45B8-4BBD-8921-9862B606C7C1}" type="presParOf" srcId="{A0365616-6842-470E-BB21-80849EADED9E}" destId="{DB436EBF-CC48-4C69-9CDA-DC7BEB48DD99}" srcOrd="2" destOrd="0" presId="urn:microsoft.com/office/officeart/2005/8/layout/pyramid1"/>
    <dgm:cxn modelId="{F59A5722-229A-4102-8AA7-7DF521AA9E05}" type="presParOf" srcId="{DB436EBF-CC48-4C69-9CDA-DC7BEB48DD99}" destId="{1E1B9B23-A996-4C72-A1FA-2B142F498B01}" srcOrd="0" destOrd="0" presId="urn:microsoft.com/office/officeart/2005/8/layout/pyramid1"/>
    <dgm:cxn modelId="{FE20159F-8D99-4433-A004-9EF3AEF091CF}" type="presParOf" srcId="{DB436EBF-CC48-4C69-9CDA-DC7BEB48DD99}" destId="{A2D8CE49-36F8-4911-9787-2BCC1E52E9CB}" srcOrd="1" destOrd="0" presId="urn:microsoft.com/office/officeart/2005/8/layout/pyramid1"/>
    <dgm:cxn modelId="{14519AB4-728A-401A-A849-8104A3987701}" type="presParOf" srcId="{A0365616-6842-470E-BB21-80849EADED9E}" destId="{13E0A5A3-0A28-4780-8901-0B40D0ED9EF6}" srcOrd="3" destOrd="0" presId="urn:microsoft.com/office/officeart/2005/8/layout/pyramid1"/>
    <dgm:cxn modelId="{CB7F8889-0515-4F52-BF82-CEE6605F33F0}" type="presParOf" srcId="{13E0A5A3-0A28-4780-8901-0B40D0ED9EF6}" destId="{0CED4597-076D-4CBF-B694-1C910A9949C8}" srcOrd="0" destOrd="0" presId="urn:microsoft.com/office/officeart/2005/8/layout/pyramid1"/>
    <dgm:cxn modelId="{04B639B0-1AC6-4AAD-9EDC-27CC30AFF7A3}" type="presParOf" srcId="{13E0A5A3-0A28-4780-8901-0B40D0ED9EF6}" destId="{272A24B1-CA2C-484B-8BB6-8F5BD65281B2}" srcOrd="1" destOrd="0" presId="urn:microsoft.com/office/officeart/2005/8/layout/pyramid1"/>
    <dgm:cxn modelId="{4A1850CF-022F-423F-87A7-7D9E7A038F80}" type="presParOf" srcId="{A0365616-6842-470E-BB21-80849EADED9E}" destId="{8AFD0F7C-0481-4B93-9FC1-8A363D5E8333}" srcOrd="4" destOrd="0" presId="urn:microsoft.com/office/officeart/2005/8/layout/pyramid1"/>
    <dgm:cxn modelId="{92EDA39C-F446-4984-BE75-4F62E0757488}" type="presParOf" srcId="{8AFD0F7C-0481-4B93-9FC1-8A363D5E8333}" destId="{CCD51E0A-8D5D-42E1-AA87-82D3C94AD92C}" srcOrd="0" destOrd="0" presId="urn:microsoft.com/office/officeart/2005/8/layout/pyramid1"/>
    <dgm:cxn modelId="{7687A162-BC11-432E-B747-DF679ABBA726}" type="presParOf" srcId="{8AFD0F7C-0481-4B93-9FC1-8A363D5E8333}" destId="{7A73E406-0371-4B10-AD76-1324D684FAA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50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50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50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 dirty="0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 dirty="0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 dirty="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 dirty="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>
        <a:noFill/>
      </dgm:spPr>
      <dgm:t>
        <a:bodyPr/>
        <a:lstStyle/>
        <a:p>
          <a:r>
            <a:rPr lang="en-US" sz="1600" dirty="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>
        <a:noFill/>
      </dgm:spPr>
      <dgm:t>
        <a:bodyPr/>
        <a:lstStyle/>
        <a:p>
          <a:r>
            <a:rPr lang="en-US" sz="1600" dirty="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876DE30E-C0BD-469A-BAB4-DB1D0B4A4DA2}">
      <dgm:prSet phldrT="[Text]" custT="1"/>
      <dgm:spPr/>
      <dgm:t>
        <a:bodyPr/>
        <a:lstStyle/>
        <a:p>
          <a:r>
            <a:rPr lang="en-US" sz="1600" dirty="0"/>
            <a:t>Store build artifacts</a:t>
          </a:r>
        </a:p>
      </dgm:t>
    </dgm:pt>
    <dgm:pt modelId="{9525171B-3B51-4F7F-AB19-E91222CA0F47}" type="parTrans" cxnId="{D504DCDE-06C3-427D-A6C1-51B07387D29D}">
      <dgm:prSet/>
      <dgm:spPr/>
      <dgm:t>
        <a:bodyPr/>
        <a:lstStyle/>
        <a:p>
          <a:endParaRPr lang="en-US"/>
        </a:p>
      </dgm:t>
    </dgm:pt>
    <dgm:pt modelId="{D55AACFA-B5F0-4729-95FB-BC1D6B10B712}" type="sibTrans" cxnId="{D504DCDE-06C3-427D-A6C1-51B07387D29D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r>
            <a:rPr lang="en-US" sz="1600" dirty="0"/>
            <a:t>Publish build status</a:t>
          </a:r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D84B0E43-2F58-4FD5-A5C0-9ED758289B7B}">
      <dgm:prSet phldrT="[Text]" custT="1"/>
      <dgm:spPr/>
      <dgm:t>
        <a:bodyPr/>
        <a:lstStyle/>
        <a:p>
          <a:r>
            <a:rPr lang="en-US" sz="1600" dirty="0"/>
            <a:t>Possibly deploy software</a:t>
          </a:r>
        </a:p>
      </dgm:t>
    </dgm:pt>
    <dgm:pt modelId="{44E88BFD-8AA9-48B8-A1F8-2E3791FE8E66}" type="parTrans" cxnId="{94080D15-F19F-46E0-AF6F-81B66F4D692A}">
      <dgm:prSet/>
      <dgm:spPr/>
      <dgm:t>
        <a:bodyPr/>
        <a:lstStyle/>
        <a:p>
          <a:endParaRPr lang="en-US"/>
        </a:p>
      </dgm:t>
    </dgm:pt>
    <dgm:pt modelId="{F66C74D0-67A5-42D9-BCAD-E871466B1675}" type="sibTrans" cxnId="{94080D15-F19F-46E0-AF6F-81B66F4D692A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94080D15-F19F-46E0-AF6F-81B66F4D692A}" srcId="{F5B45DC1-9ED3-4A7C-B743-AEC693A34A5F}" destId="{D84B0E43-2F58-4FD5-A5C0-9ED758289B7B}" srcOrd="2" destOrd="0" parTransId="{44E88BFD-8AA9-48B8-A1F8-2E3791FE8E66}" sibTransId="{F66C74D0-67A5-42D9-BCAD-E871466B1675}"/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ED830B72-93C0-4AB1-8F20-08D056AF8066}" type="presOf" srcId="{D84B0E43-2F58-4FD5-A5C0-9ED758289B7B}" destId="{56BD823F-8550-4E7F-81A0-578DA1DE1DE1}" srcOrd="0" destOrd="2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6A23A378-28B2-473F-A709-16C0F68B9B62}" type="presOf" srcId="{876DE30E-C0BD-469A-BAB4-DB1D0B4A4DA2}" destId="{56BD823F-8550-4E7F-81A0-578DA1DE1DE1}" srcOrd="0" destOrd="1" presId="urn:microsoft.com/office/officeart/2005/8/layout/chevron1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D504DCDE-06C3-427D-A6C1-51B07387D29D}" srcId="{F5B45DC1-9ED3-4A7C-B743-AEC693A34A5F}" destId="{876DE30E-C0BD-469A-BAB4-DB1D0B4A4DA2}" srcOrd="1" destOrd="0" parTransId="{9525171B-3B51-4F7F-AB19-E91222CA0F47}" sibTransId="{D55AACFA-B5F0-4729-95FB-BC1D6B10B712}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42382E-5884-4B4E-BE93-768A6D1B62A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E7F95F-5E5E-4099-B9E9-DC2BC32C9307}">
      <dgm:prSet/>
      <dgm:spPr/>
      <dgm:t>
        <a:bodyPr/>
        <a:lstStyle/>
        <a:p>
          <a:pPr>
            <a:defRPr b="1"/>
          </a:pPr>
          <a:r>
            <a:rPr lang="en-US"/>
            <a:t>When facing a big ball of mud, write pinning tests first</a:t>
          </a:r>
        </a:p>
      </dgm:t>
    </dgm:pt>
    <dgm:pt modelId="{6C261CDE-F643-4669-9A52-31B48F6DD8B9}" type="parTrans" cxnId="{89CBF4E0-5083-4F19-B54B-1B240FB53CB7}">
      <dgm:prSet/>
      <dgm:spPr/>
      <dgm:t>
        <a:bodyPr/>
        <a:lstStyle/>
        <a:p>
          <a:endParaRPr lang="en-US"/>
        </a:p>
      </dgm:t>
    </dgm:pt>
    <dgm:pt modelId="{7E58537F-D037-4407-9881-517772FC3BD7}" type="sibTrans" cxnId="{89CBF4E0-5083-4F19-B54B-1B240FB53CB7}">
      <dgm:prSet/>
      <dgm:spPr/>
      <dgm:t>
        <a:bodyPr/>
        <a:lstStyle/>
        <a:p>
          <a:endParaRPr lang="en-US"/>
        </a:p>
      </dgm:t>
    </dgm:pt>
    <dgm:pt modelId="{6D6AA104-200E-476E-9495-9B50B3BB40A0}">
      <dgm:prSet/>
      <dgm:spPr/>
      <dgm:t>
        <a:bodyPr/>
        <a:lstStyle/>
        <a:p>
          <a:pPr>
            <a:defRPr b="1"/>
          </a:pPr>
          <a:r>
            <a:rPr lang="en-US"/>
            <a:t>Test code can be awesome too</a:t>
          </a:r>
        </a:p>
      </dgm:t>
    </dgm:pt>
    <dgm:pt modelId="{ABE4DCFA-470C-4586-93EC-207F51D0A551}" type="parTrans" cxnId="{CC23DC05-563F-4C99-8014-CF1D0FBA6D46}">
      <dgm:prSet/>
      <dgm:spPr/>
      <dgm:t>
        <a:bodyPr/>
        <a:lstStyle/>
        <a:p>
          <a:endParaRPr lang="en-US"/>
        </a:p>
      </dgm:t>
    </dgm:pt>
    <dgm:pt modelId="{EDD0C3B1-811D-4537-8190-9752DDD4AB35}" type="sibTrans" cxnId="{CC23DC05-563F-4C99-8014-CF1D0FBA6D46}">
      <dgm:prSet/>
      <dgm:spPr/>
      <dgm:t>
        <a:bodyPr/>
        <a:lstStyle/>
        <a:p>
          <a:endParaRPr lang="en-US"/>
        </a:p>
      </dgm:t>
    </dgm:pt>
    <dgm:pt modelId="{BAF49CF6-AB25-476D-BCEA-50A80DA33BEC}">
      <dgm:prSet/>
      <dgm:spPr/>
      <dgm:t>
        <a:bodyPr/>
        <a:lstStyle/>
        <a:p>
          <a:pPr>
            <a:defRPr b="1"/>
          </a:pPr>
          <a:r>
            <a:rPr lang="en-US"/>
            <a:t>Try this out!</a:t>
          </a:r>
        </a:p>
      </dgm:t>
    </dgm:pt>
    <dgm:pt modelId="{7A42E743-7BCA-40B0-9675-93DD327EE171}" type="parTrans" cxnId="{F56F53C9-30CD-48AF-A3C3-58F264CC59E7}">
      <dgm:prSet/>
      <dgm:spPr/>
      <dgm:t>
        <a:bodyPr/>
        <a:lstStyle/>
        <a:p>
          <a:endParaRPr lang="en-US"/>
        </a:p>
      </dgm:t>
    </dgm:pt>
    <dgm:pt modelId="{9C31C68E-34DF-4174-9578-46095C3C3694}" type="sibTrans" cxnId="{F56F53C9-30CD-48AF-A3C3-58F264CC59E7}">
      <dgm:prSet/>
      <dgm:spPr/>
      <dgm:t>
        <a:bodyPr/>
        <a:lstStyle/>
        <a:p>
          <a:endParaRPr lang="en-US"/>
        </a:p>
      </dgm:t>
    </dgm:pt>
    <dgm:pt modelId="{5070D934-9BC1-4F2C-8AF7-3C5E91C0FF6E}">
      <dgm:prSet/>
      <dgm:spPr/>
      <dgm:t>
        <a:bodyPr/>
        <a:lstStyle/>
        <a:p>
          <a:r>
            <a:rPr lang="en-US"/>
            <a:t>Think what you need the most</a:t>
          </a:r>
        </a:p>
      </dgm:t>
    </dgm:pt>
    <dgm:pt modelId="{E17B479A-47A6-4C7F-8A7E-9EBDC38CA46B}" type="parTrans" cxnId="{10342A88-945D-412E-AABA-6275D8C6610E}">
      <dgm:prSet/>
      <dgm:spPr/>
      <dgm:t>
        <a:bodyPr/>
        <a:lstStyle/>
        <a:p>
          <a:endParaRPr lang="en-US"/>
        </a:p>
      </dgm:t>
    </dgm:pt>
    <dgm:pt modelId="{9E4745EE-CFCE-4B80-A3AA-C5844C3C555B}" type="sibTrans" cxnId="{10342A88-945D-412E-AABA-6275D8C6610E}">
      <dgm:prSet/>
      <dgm:spPr/>
      <dgm:t>
        <a:bodyPr/>
        <a:lstStyle/>
        <a:p>
          <a:endParaRPr lang="en-US"/>
        </a:p>
      </dgm:t>
    </dgm:pt>
    <dgm:pt modelId="{E7DBC4F4-8484-4EBD-84BF-4604963B6F87}">
      <dgm:prSet/>
      <dgm:spPr/>
      <dgm:t>
        <a:bodyPr/>
        <a:lstStyle/>
        <a:p>
          <a:r>
            <a:rPr lang="en-US" dirty="0"/>
            <a:t>Try a library that makes the most sense</a:t>
          </a:r>
        </a:p>
      </dgm:t>
    </dgm:pt>
    <dgm:pt modelId="{59967F33-B1EE-41F2-8B47-E079B485D272}" type="parTrans" cxnId="{5C135E96-EC51-4271-B0EE-1BCD827DDB2A}">
      <dgm:prSet/>
      <dgm:spPr/>
      <dgm:t>
        <a:bodyPr/>
        <a:lstStyle/>
        <a:p>
          <a:endParaRPr lang="en-US"/>
        </a:p>
      </dgm:t>
    </dgm:pt>
    <dgm:pt modelId="{72F4A40C-62A5-45A3-940A-8396DAEA1B58}" type="sibTrans" cxnId="{5C135E96-EC51-4271-B0EE-1BCD827DDB2A}">
      <dgm:prSet/>
      <dgm:spPr/>
      <dgm:t>
        <a:bodyPr/>
        <a:lstStyle/>
        <a:p>
          <a:endParaRPr lang="en-US"/>
        </a:p>
      </dgm:t>
    </dgm:pt>
    <dgm:pt modelId="{C0542662-AE67-4FE9-9303-A90AE03DAA97}">
      <dgm:prSet/>
      <dgm:spPr/>
      <dgm:t>
        <a:bodyPr/>
        <a:lstStyle/>
        <a:p>
          <a:r>
            <a:rPr lang="en-US" dirty="0"/>
            <a:t>See what works for your project</a:t>
          </a:r>
        </a:p>
      </dgm:t>
    </dgm:pt>
    <dgm:pt modelId="{AF0F10CB-61A1-4B2A-8699-CF808C1F11C2}" type="parTrans" cxnId="{1E1F3C4A-92A8-41FC-94AA-64A1F7DF411F}">
      <dgm:prSet/>
      <dgm:spPr/>
      <dgm:t>
        <a:bodyPr/>
        <a:lstStyle/>
        <a:p>
          <a:endParaRPr lang="en-US"/>
        </a:p>
      </dgm:t>
    </dgm:pt>
    <dgm:pt modelId="{3F1B9737-2DAE-4EC7-ADC3-03E98455567A}" type="sibTrans" cxnId="{1E1F3C4A-92A8-41FC-94AA-64A1F7DF411F}">
      <dgm:prSet/>
      <dgm:spPr/>
      <dgm:t>
        <a:bodyPr/>
        <a:lstStyle/>
        <a:p>
          <a:endParaRPr lang="en-US"/>
        </a:p>
      </dgm:t>
    </dgm:pt>
    <dgm:pt modelId="{A684C6BA-3431-4A26-A6CF-1474C1AE2FCC}" type="pres">
      <dgm:prSet presAssocID="{B642382E-5884-4B4E-BE93-768A6D1B62A6}" presName="root" presStyleCnt="0">
        <dgm:presLayoutVars>
          <dgm:dir/>
          <dgm:resizeHandles val="exact"/>
        </dgm:presLayoutVars>
      </dgm:prSet>
      <dgm:spPr/>
    </dgm:pt>
    <dgm:pt modelId="{70630339-6A15-45AD-A2F5-D370A8FC843B}" type="pres">
      <dgm:prSet presAssocID="{69E7F95F-5E5E-4099-B9E9-DC2BC32C9307}" presName="compNode" presStyleCnt="0"/>
      <dgm:spPr/>
    </dgm:pt>
    <dgm:pt modelId="{A38440D7-DE91-4C06-8EA9-B983829E9FAD}" type="pres">
      <dgm:prSet presAssocID="{69E7F95F-5E5E-4099-B9E9-DC2BC32C93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44D97BD-F4A0-4897-9FE5-91A739FDDFF4}" type="pres">
      <dgm:prSet presAssocID="{69E7F95F-5E5E-4099-B9E9-DC2BC32C9307}" presName="iconSpace" presStyleCnt="0"/>
      <dgm:spPr/>
    </dgm:pt>
    <dgm:pt modelId="{CE087226-C606-4179-9E46-1AE39F04FC3F}" type="pres">
      <dgm:prSet presAssocID="{69E7F95F-5E5E-4099-B9E9-DC2BC32C9307}" presName="parTx" presStyleLbl="revTx" presStyleIdx="0" presStyleCnt="6">
        <dgm:presLayoutVars>
          <dgm:chMax val="0"/>
          <dgm:chPref val="0"/>
        </dgm:presLayoutVars>
      </dgm:prSet>
      <dgm:spPr/>
    </dgm:pt>
    <dgm:pt modelId="{EB3C99AB-6467-4E7B-BBAF-7E9BBEFABC91}" type="pres">
      <dgm:prSet presAssocID="{69E7F95F-5E5E-4099-B9E9-DC2BC32C9307}" presName="txSpace" presStyleCnt="0"/>
      <dgm:spPr/>
    </dgm:pt>
    <dgm:pt modelId="{368C7B9F-CF03-4297-AF21-60D98BB12B4D}" type="pres">
      <dgm:prSet presAssocID="{69E7F95F-5E5E-4099-B9E9-DC2BC32C9307}" presName="desTx" presStyleLbl="revTx" presStyleIdx="1" presStyleCnt="6">
        <dgm:presLayoutVars/>
      </dgm:prSet>
      <dgm:spPr/>
    </dgm:pt>
    <dgm:pt modelId="{6E92FB5B-A523-47B9-B91F-632573564483}" type="pres">
      <dgm:prSet presAssocID="{7E58537F-D037-4407-9881-517772FC3BD7}" presName="sibTrans" presStyleCnt="0"/>
      <dgm:spPr/>
    </dgm:pt>
    <dgm:pt modelId="{B8B56CFF-ED60-48A1-A1D0-42CF3487B516}" type="pres">
      <dgm:prSet presAssocID="{6D6AA104-200E-476E-9495-9B50B3BB40A0}" presName="compNode" presStyleCnt="0"/>
      <dgm:spPr/>
    </dgm:pt>
    <dgm:pt modelId="{1EFAFA0E-9A9E-4953-9923-FF2E03209C5B}" type="pres">
      <dgm:prSet presAssocID="{6D6AA104-200E-476E-9495-9B50B3BB40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A9D2763-7EFE-41B1-8585-F96EFD28C218}" type="pres">
      <dgm:prSet presAssocID="{6D6AA104-200E-476E-9495-9B50B3BB40A0}" presName="iconSpace" presStyleCnt="0"/>
      <dgm:spPr/>
    </dgm:pt>
    <dgm:pt modelId="{066D7722-76DB-47C2-B13F-83F7B774C0BB}" type="pres">
      <dgm:prSet presAssocID="{6D6AA104-200E-476E-9495-9B50B3BB40A0}" presName="parTx" presStyleLbl="revTx" presStyleIdx="2" presStyleCnt="6">
        <dgm:presLayoutVars>
          <dgm:chMax val="0"/>
          <dgm:chPref val="0"/>
        </dgm:presLayoutVars>
      </dgm:prSet>
      <dgm:spPr/>
    </dgm:pt>
    <dgm:pt modelId="{DFD87B71-CB75-4B19-8947-FD124EFD9AFC}" type="pres">
      <dgm:prSet presAssocID="{6D6AA104-200E-476E-9495-9B50B3BB40A0}" presName="txSpace" presStyleCnt="0"/>
      <dgm:spPr/>
    </dgm:pt>
    <dgm:pt modelId="{6173B51F-2AFF-4D24-B44D-4D0E5ABB6B58}" type="pres">
      <dgm:prSet presAssocID="{6D6AA104-200E-476E-9495-9B50B3BB40A0}" presName="desTx" presStyleLbl="revTx" presStyleIdx="3" presStyleCnt="6">
        <dgm:presLayoutVars/>
      </dgm:prSet>
      <dgm:spPr/>
    </dgm:pt>
    <dgm:pt modelId="{7ACEFC68-CC84-41C8-BB37-EE409C364EE5}" type="pres">
      <dgm:prSet presAssocID="{EDD0C3B1-811D-4537-8190-9752DDD4AB35}" presName="sibTrans" presStyleCnt="0"/>
      <dgm:spPr/>
    </dgm:pt>
    <dgm:pt modelId="{D840EF33-B93D-4235-9733-1E40F44D8446}" type="pres">
      <dgm:prSet presAssocID="{BAF49CF6-AB25-476D-BCEA-50A80DA33BEC}" presName="compNode" presStyleCnt="0"/>
      <dgm:spPr/>
    </dgm:pt>
    <dgm:pt modelId="{0CEA3BB7-9C87-4245-9057-DABF7B8BD12D}" type="pres">
      <dgm:prSet presAssocID="{BAF49CF6-AB25-476D-BCEA-50A80DA33BE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2F4169A9-2E21-457D-843D-1AC61B010E8C}" type="pres">
      <dgm:prSet presAssocID="{BAF49CF6-AB25-476D-BCEA-50A80DA33BEC}" presName="iconSpace" presStyleCnt="0"/>
      <dgm:spPr/>
    </dgm:pt>
    <dgm:pt modelId="{26FAEC62-972E-4F81-84D4-9BE8E2DBCEE8}" type="pres">
      <dgm:prSet presAssocID="{BAF49CF6-AB25-476D-BCEA-50A80DA33BEC}" presName="parTx" presStyleLbl="revTx" presStyleIdx="4" presStyleCnt="6">
        <dgm:presLayoutVars>
          <dgm:chMax val="0"/>
          <dgm:chPref val="0"/>
        </dgm:presLayoutVars>
      </dgm:prSet>
      <dgm:spPr/>
    </dgm:pt>
    <dgm:pt modelId="{836B44A1-67FD-4039-B763-6A6FD288B572}" type="pres">
      <dgm:prSet presAssocID="{BAF49CF6-AB25-476D-BCEA-50A80DA33BEC}" presName="txSpace" presStyleCnt="0"/>
      <dgm:spPr/>
    </dgm:pt>
    <dgm:pt modelId="{638AF7EC-014B-4958-A04E-F43032718280}" type="pres">
      <dgm:prSet presAssocID="{BAF49CF6-AB25-476D-BCEA-50A80DA33BEC}" presName="desTx" presStyleLbl="revTx" presStyleIdx="5" presStyleCnt="6">
        <dgm:presLayoutVars/>
      </dgm:prSet>
      <dgm:spPr/>
    </dgm:pt>
  </dgm:ptLst>
  <dgm:cxnLst>
    <dgm:cxn modelId="{CC23DC05-563F-4C99-8014-CF1D0FBA6D46}" srcId="{B642382E-5884-4B4E-BE93-768A6D1B62A6}" destId="{6D6AA104-200E-476E-9495-9B50B3BB40A0}" srcOrd="1" destOrd="0" parTransId="{ABE4DCFA-470C-4586-93EC-207F51D0A551}" sibTransId="{EDD0C3B1-811D-4537-8190-9752DDD4AB35}"/>
    <dgm:cxn modelId="{615F8106-E123-4FD1-943F-D33112F56307}" type="presOf" srcId="{B642382E-5884-4B4E-BE93-768A6D1B62A6}" destId="{A684C6BA-3431-4A26-A6CF-1474C1AE2FCC}" srcOrd="0" destOrd="0" presId="urn:microsoft.com/office/officeart/2018/5/layout/CenteredIconLabelDescriptionList"/>
    <dgm:cxn modelId="{E41EAF11-A645-4117-8DC8-36F719F7ADE8}" type="presOf" srcId="{E7DBC4F4-8484-4EBD-84BF-4604963B6F87}" destId="{638AF7EC-014B-4958-A04E-F43032718280}" srcOrd="0" destOrd="1" presId="urn:microsoft.com/office/officeart/2018/5/layout/CenteredIconLabelDescriptionList"/>
    <dgm:cxn modelId="{48F1D713-8841-40FF-830C-669057838E5F}" type="presOf" srcId="{C0542662-AE67-4FE9-9303-A90AE03DAA97}" destId="{638AF7EC-014B-4958-A04E-F43032718280}" srcOrd="0" destOrd="2" presId="urn:microsoft.com/office/officeart/2018/5/layout/CenteredIconLabelDescriptionList"/>
    <dgm:cxn modelId="{39F0B947-2900-428F-B6F7-44C79BB3D1F4}" type="presOf" srcId="{5070D934-9BC1-4F2C-8AF7-3C5E91C0FF6E}" destId="{638AF7EC-014B-4958-A04E-F43032718280}" srcOrd="0" destOrd="0" presId="urn:microsoft.com/office/officeart/2018/5/layout/CenteredIconLabelDescriptionList"/>
    <dgm:cxn modelId="{1E1F3C4A-92A8-41FC-94AA-64A1F7DF411F}" srcId="{BAF49CF6-AB25-476D-BCEA-50A80DA33BEC}" destId="{C0542662-AE67-4FE9-9303-A90AE03DAA97}" srcOrd="2" destOrd="0" parTransId="{AF0F10CB-61A1-4B2A-8699-CF808C1F11C2}" sibTransId="{3F1B9737-2DAE-4EC7-ADC3-03E98455567A}"/>
    <dgm:cxn modelId="{F8AFE16C-A0C0-4910-9CB9-2F16BD238438}" type="presOf" srcId="{6D6AA104-200E-476E-9495-9B50B3BB40A0}" destId="{066D7722-76DB-47C2-B13F-83F7B774C0BB}" srcOrd="0" destOrd="0" presId="urn:microsoft.com/office/officeart/2018/5/layout/CenteredIconLabelDescriptionList"/>
    <dgm:cxn modelId="{AF415156-3667-436C-9A22-8D08E17F10AF}" type="presOf" srcId="{BAF49CF6-AB25-476D-BCEA-50A80DA33BEC}" destId="{26FAEC62-972E-4F81-84D4-9BE8E2DBCEE8}" srcOrd="0" destOrd="0" presId="urn:microsoft.com/office/officeart/2018/5/layout/CenteredIconLabelDescriptionList"/>
    <dgm:cxn modelId="{10342A88-945D-412E-AABA-6275D8C6610E}" srcId="{BAF49CF6-AB25-476D-BCEA-50A80DA33BEC}" destId="{5070D934-9BC1-4F2C-8AF7-3C5E91C0FF6E}" srcOrd="0" destOrd="0" parTransId="{E17B479A-47A6-4C7F-8A7E-9EBDC38CA46B}" sibTransId="{9E4745EE-CFCE-4B80-A3AA-C5844C3C555B}"/>
    <dgm:cxn modelId="{5C135E96-EC51-4271-B0EE-1BCD827DDB2A}" srcId="{BAF49CF6-AB25-476D-BCEA-50A80DA33BEC}" destId="{E7DBC4F4-8484-4EBD-84BF-4604963B6F87}" srcOrd="1" destOrd="0" parTransId="{59967F33-B1EE-41F2-8B47-E079B485D272}" sibTransId="{72F4A40C-62A5-45A3-940A-8396DAEA1B58}"/>
    <dgm:cxn modelId="{77AF5FA7-2F62-4E2E-8D21-82D2D1475ACE}" type="presOf" srcId="{69E7F95F-5E5E-4099-B9E9-DC2BC32C9307}" destId="{CE087226-C606-4179-9E46-1AE39F04FC3F}" srcOrd="0" destOrd="0" presId="urn:microsoft.com/office/officeart/2018/5/layout/CenteredIconLabelDescriptionList"/>
    <dgm:cxn modelId="{F56F53C9-30CD-48AF-A3C3-58F264CC59E7}" srcId="{B642382E-5884-4B4E-BE93-768A6D1B62A6}" destId="{BAF49CF6-AB25-476D-BCEA-50A80DA33BEC}" srcOrd="2" destOrd="0" parTransId="{7A42E743-7BCA-40B0-9675-93DD327EE171}" sibTransId="{9C31C68E-34DF-4174-9578-46095C3C3694}"/>
    <dgm:cxn modelId="{89CBF4E0-5083-4F19-B54B-1B240FB53CB7}" srcId="{B642382E-5884-4B4E-BE93-768A6D1B62A6}" destId="{69E7F95F-5E5E-4099-B9E9-DC2BC32C9307}" srcOrd="0" destOrd="0" parTransId="{6C261CDE-F643-4669-9A52-31B48F6DD8B9}" sibTransId="{7E58537F-D037-4407-9881-517772FC3BD7}"/>
    <dgm:cxn modelId="{13EE41DE-0AE2-4B7A-9D8E-6FD5ECCBE0D4}" type="presParOf" srcId="{A684C6BA-3431-4A26-A6CF-1474C1AE2FCC}" destId="{70630339-6A15-45AD-A2F5-D370A8FC843B}" srcOrd="0" destOrd="0" presId="urn:microsoft.com/office/officeart/2018/5/layout/CenteredIconLabelDescriptionList"/>
    <dgm:cxn modelId="{BA9101F5-CE5C-4006-ADAC-67CBDD0E016B}" type="presParOf" srcId="{70630339-6A15-45AD-A2F5-D370A8FC843B}" destId="{A38440D7-DE91-4C06-8EA9-B983829E9FAD}" srcOrd="0" destOrd="0" presId="urn:microsoft.com/office/officeart/2018/5/layout/CenteredIconLabelDescriptionList"/>
    <dgm:cxn modelId="{CB300765-C3CD-4914-96AF-9A428CC323BA}" type="presParOf" srcId="{70630339-6A15-45AD-A2F5-D370A8FC843B}" destId="{244D97BD-F4A0-4897-9FE5-91A739FDDFF4}" srcOrd="1" destOrd="0" presId="urn:microsoft.com/office/officeart/2018/5/layout/CenteredIconLabelDescriptionList"/>
    <dgm:cxn modelId="{BDD4842D-A34B-434B-B0A5-875DD571B2CC}" type="presParOf" srcId="{70630339-6A15-45AD-A2F5-D370A8FC843B}" destId="{CE087226-C606-4179-9E46-1AE39F04FC3F}" srcOrd="2" destOrd="0" presId="urn:microsoft.com/office/officeart/2018/5/layout/CenteredIconLabelDescriptionList"/>
    <dgm:cxn modelId="{252410B6-8755-41BD-B71D-483E3419E850}" type="presParOf" srcId="{70630339-6A15-45AD-A2F5-D370A8FC843B}" destId="{EB3C99AB-6467-4E7B-BBAF-7E9BBEFABC91}" srcOrd="3" destOrd="0" presId="urn:microsoft.com/office/officeart/2018/5/layout/CenteredIconLabelDescriptionList"/>
    <dgm:cxn modelId="{4C2122BC-28B3-4A1D-A584-88A53F9CD3A4}" type="presParOf" srcId="{70630339-6A15-45AD-A2F5-D370A8FC843B}" destId="{368C7B9F-CF03-4297-AF21-60D98BB12B4D}" srcOrd="4" destOrd="0" presId="urn:microsoft.com/office/officeart/2018/5/layout/CenteredIconLabelDescriptionList"/>
    <dgm:cxn modelId="{31C9480F-FECA-4181-843C-C9F439404D32}" type="presParOf" srcId="{A684C6BA-3431-4A26-A6CF-1474C1AE2FCC}" destId="{6E92FB5B-A523-47B9-B91F-632573564483}" srcOrd="1" destOrd="0" presId="urn:microsoft.com/office/officeart/2018/5/layout/CenteredIconLabelDescriptionList"/>
    <dgm:cxn modelId="{ED550D50-3511-4F14-AD95-02DC82F3B4AD}" type="presParOf" srcId="{A684C6BA-3431-4A26-A6CF-1474C1AE2FCC}" destId="{B8B56CFF-ED60-48A1-A1D0-42CF3487B516}" srcOrd="2" destOrd="0" presId="urn:microsoft.com/office/officeart/2018/5/layout/CenteredIconLabelDescriptionList"/>
    <dgm:cxn modelId="{BFBB9571-C1AA-433C-9649-6C6B14C519B1}" type="presParOf" srcId="{B8B56CFF-ED60-48A1-A1D0-42CF3487B516}" destId="{1EFAFA0E-9A9E-4953-9923-FF2E03209C5B}" srcOrd="0" destOrd="0" presId="urn:microsoft.com/office/officeart/2018/5/layout/CenteredIconLabelDescriptionList"/>
    <dgm:cxn modelId="{8AF5A1E3-9298-430B-BE86-F3199C16D0BE}" type="presParOf" srcId="{B8B56CFF-ED60-48A1-A1D0-42CF3487B516}" destId="{9A9D2763-7EFE-41B1-8585-F96EFD28C218}" srcOrd="1" destOrd="0" presId="urn:microsoft.com/office/officeart/2018/5/layout/CenteredIconLabelDescriptionList"/>
    <dgm:cxn modelId="{5CEAFFEA-F0A4-43E8-8907-1733E07FBE4D}" type="presParOf" srcId="{B8B56CFF-ED60-48A1-A1D0-42CF3487B516}" destId="{066D7722-76DB-47C2-B13F-83F7B774C0BB}" srcOrd="2" destOrd="0" presId="urn:microsoft.com/office/officeart/2018/5/layout/CenteredIconLabelDescriptionList"/>
    <dgm:cxn modelId="{780FF206-0C73-4DE3-B16F-BC6F0366D1F8}" type="presParOf" srcId="{B8B56CFF-ED60-48A1-A1D0-42CF3487B516}" destId="{DFD87B71-CB75-4B19-8947-FD124EFD9AFC}" srcOrd="3" destOrd="0" presId="urn:microsoft.com/office/officeart/2018/5/layout/CenteredIconLabelDescriptionList"/>
    <dgm:cxn modelId="{15833226-31CE-48CE-A3AE-4658C13B430F}" type="presParOf" srcId="{B8B56CFF-ED60-48A1-A1D0-42CF3487B516}" destId="{6173B51F-2AFF-4D24-B44D-4D0E5ABB6B58}" srcOrd="4" destOrd="0" presId="urn:microsoft.com/office/officeart/2018/5/layout/CenteredIconLabelDescriptionList"/>
    <dgm:cxn modelId="{BDFE5F7F-A74E-4288-80EB-CF695DB76FBE}" type="presParOf" srcId="{A684C6BA-3431-4A26-A6CF-1474C1AE2FCC}" destId="{7ACEFC68-CC84-41C8-BB37-EE409C364EE5}" srcOrd="3" destOrd="0" presId="urn:microsoft.com/office/officeart/2018/5/layout/CenteredIconLabelDescriptionList"/>
    <dgm:cxn modelId="{0ABFDF6C-D76E-4A98-BF58-94958809D961}" type="presParOf" srcId="{A684C6BA-3431-4A26-A6CF-1474C1AE2FCC}" destId="{D840EF33-B93D-4235-9733-1E40F44D8446}" srcOrd="4" destOrd="0" presId="urn:microsoft.com/office/officeart/2018/5/layout/CenteredIconLabelDescriptionList"/>
    <dgm:cxn modelId="{68C08911-62DF-4280-AB94-DE88B8F834E4}" type="presParOf" srcId="{D840EF33-B93D-4235-9733-1E40F44D8446}" destId="{0CEA3BB7-9C87-4245-9057-DABF7B8BD12D}" srcOrd="0" destOrd="0" presId="urn:microsoft.com/office/officeart/2018/5/layout/CenteredIconLabelDescriptionList"/>
    <dgm:cxn modelId="{6C6282C7-CDF3-472F-9E70-22CBE8415EA9}" type="presParOf" srcId="{D840EF33-B93D-4235-9733-1E40F44D8446}" destId="{2F4169A9-2E21-457D-843D-1AC61B010E8C}" srcOrd="1" destOrd="0" presId="urn:microsoft.com/office/officeart/2018/5/layout/CenteredIconLabelDescriptionList"/>
    <dgm:cxn modelId="{92886431-FE24-4F07-8238-0563CE57F326}" type="presParOf" srcId="{D840EF33-B93D-4235-9733-1E40F44D8446}" destId="{26FAEC62-972E-4F81-84D4-9BE8E2DBCEE8}" srcOrd="2" destOrd="0" presId="urn:microsoft.com/office/officeart/2018/5/layout/CenteredIconLabelDescriptionList"/>
    <dgm:cxn modelId="{6D329EF6-DDE0-4FD8-B4CB-77AF345C6B79}" type="presParOf" srcId="{D840EF33-B93D-4235-9733-1E40F44D8446}" destId="{836B44A1-67FD-4039-B763-6A6FD288B572}" srcOrd="3" destOrd="0" presId="urn:microsoft.com/office/officeart/2018/5/layout/CenteredIconLabelDescriptionList"/>
    <dgm:cxn modelId="{9D5D569C-2D63-4937-AD29-5317E743CE6E}" type="presParOf" srcId="{D840EF33-B93D-4235-9733-1E40F44D8446}" destId="{638AF7EC-014B-4958-A04E-F4303271828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5E0D85-7239-4056-8AC6-F3E98B84FB3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67EB0-CCFF-4F82-98A2-072C4C7819E9}">
      <dgm:prSet phldrT="[Text]"/>
      <dgm:spPr/>
      <dgm:t>
        <a:bodyPr/>
        <a:lstStyle/>
        <a:p>
          <a:r>
            <a:rPr lang="en-US" dirty="0"/>
            <a:t>Working Effectively with Legacy Code</a:t>
          </a:r>
        </a:p>
      </dgm:t>
    </dgm:pt>
    <dgm:pt modelId="{6E171B78-482B-46D8-91DC-2E344CB11671}" type="parTrans" cxnId="{E681BDBB-9005-42EF-A735-F87E5F2F15EA}">
      <dgm:prSet/>
      <dgm:spPr/>
      <dgm:t>
        <a:bodyPr/>
        <a:lstStyle/>
        <a:p>
          <a:endParaRPr lang="en-US"/>
        </a:p>
      </dgm:t>
    </dgm:pt>
    <dgm:pt modelId="{78D7EFFB-204B-48C4-B4A2-637C62FC8D53}" type="sibTrans" cxnId="{E681BDBB-9005-42EF-A735-F87E5F2F15EA}">
      <dgm:prSet/>
      <dgm:spPr/>
      <dgm:t>
        <a:bodyPr/>
        <a:lstStyle/>
        <a:p>
          <a:endParaRPr lang="en-US"/>
        </a:p>
      </dgm:t>
    </dgm:pt>
    <dgm:pt modelId="{6C184290-B68F-4F8D-8891-2909BF89B5A3}">
      <dgm:prSet/>
      <dgm:spPr/>
      <dgm:t>
        <a:bodyPr/>
        <a:lstStyle/>
        <a:p>
          <a:r>
            <a:rPr lang="en-US" dirty="0"/>
            <a:t>Developer Testing</a:t>
          </a:r>
        </a:p>
      </dgm:t>
    </dgm:pt>
    <dgm:pt modelId="{364B354D-FCB3-4388-A5BC-ED0DF0994502}" type="parTrans" cxnId="{25D53F77-CB65-40EF-920C-26C67818E8E8}">
      <dgm:prSet/>
      <dgm:spPr/>
      <dgm:t>
        <a:bodyPr/>
        <a:lstStyle/>
        <a:p>
          <a:endParaRPr lang="en-US"/>
        </a:p>
      </dgm:t>
    </dgm:pt>
    <dgm:pt modelId="{BB63CF71-B5AB-4461-9704-E7AE6C4A38DE}" type="sibTrans" cxnId="{25D53F77-CB65-40EF-920C-26C67818E8E8}">
      <dgm:prSet/>
      <dgm:spPr/>
      <dgm:t>
        <a:bodyPr/>
        <a:lstStyle/>
        <a:p>
          <a:endParaRPr lang="en-US"/>
        </a:p>
      </dgm:t>
    </dgm:pt>
    <dgm:pt modelId="{C8D08A24-71D7-46F2-84AD-DA034B3F34A3}">
      <dgm:prSet/>
      <dgm:spPr/>
      <dgm:t>
        <a:bodyPr/>
        <a:lstStyle/>
        <a:p>
          <a:r>
            <a:rPr lang="en-US"/>
            <a:t>XUnit Test Patterns</a:t>
          </a:r>
          <a:endParaRPr lang="en-US" dirty="0"/>
        </a:p>
      </dgm:t>
    </dgm:pt>
    <dgm:pt modelId="{FC55E7D5-5FAC-41EC-8480-E98FDAAB97E5}" type="parTrans" cxnId="{712ED263-AAAF-43E3-80B8-8B2FB8E13990}">
      <dgm:prSet/>
      <dgm:spPr/>
      <dgm:t>
        <a:bodyPr/>
        <a:lstStyle/>
        <a:p>
          <a:endParaRPr lang="en-US"/>
        </a:p>
      </dgm:t>
    </dgm:pt>
    <dgm:pt modelId="{59598B95-B8F2-4974-9453-7FA4A4D2A047}" type="sibTrans" cxnId="{712ED263-AAAF-43E3-80B8-8B2FB8E13990}">
      <dgm:prSet/>
      <dgm:spPr/>
      <dgm:t>
        <a:bodyPr/>
        <a:lstStyle/>
        <a:p>
          <a:endParaRPr lang="en-US"/>
        </a:p>
      </dgm:t>
    </dgm:pt>
    <dgm:pt modelId="{F78024ED-2954-4CC6-8E03-F6AEEFCF5ABF}">
      <dgm:prSet/>
      <dgm:spPr/>
      <dgm:t>
        <a:bodyPr/>
        <a:lstStyle/>
        <a:p>
          <a:r>
            <a:rPr lang="en-US" dirty="0"/>
            <a:t>Measuring the Software Process</a:t>
          </a:r>
        </a:p>
      </dgm:t>
    </dgm:pt>
    <dgm:pt modelId="{8FBCCA8B-381B-484E-A0F1-0EB82BAADEFE}" type="parTrans" cxnId="{D0B52BD8-3314-4255-8399-CB111279D2CD}">
      <dgm:prSet/>
      <dgm:spPr/>
      <dgm:t>
        <a:bodyPr/>
        <a:lstStyle/>
        <a:p>
          <a:endParaRPr lang="en-US"/>
        </a:p>
      </dgm:t>
    </dgm:pt>
    <dgm:pt modelId="{148268B3-63F3-4187-B5FB-E2BF335BDB91}" type="sibTrans" cxnId="{D0B52BD8-3314-4255-8399-CB111279D2CD}">
      <dgm:prSet/>
      <dgm:spPr/>
      <dgm:t>
        <a:bodyPr/>
        <a:lstStyle/>
        <a:p>
          <a:endParaRPr lang="en-US"/>
        </a:p>
      </dgm:t>
    </dgm:pt>
    <dgm:pt modelId="{40812021-112B-4DF4-AB69-49EC7A590FA4}">
      <dgm:prSet/>
      <dgm:spPr/>
      <dgm:t>
        <a:bodyPr/>
        <a:lstStyle/>
        <a:p>
          <a:r>
            <a:rPr lang="en-US" dirty="0"/>
            <a:t>The Practical Guide to Defect Prevention</a:t>
          </a:r>
        </a:p>
      </dgm:t>
    </dgm:pt>
    <dgm:pt modelId="{CE67DA9A-529F-4E78-BB9C-664A28B8C97E}" type="parTrans" cxnId="{72049335-1A82-4A65-BF26-EF8D4CCD210E}">
      <dgm:prSet/>
      <dgm:spPr/>
      <dgm:t>
        <a:bodyPr/>
        <a:lstStyle/>
        <a:p>
          <a:endParaRPr lang="en-US"/>
        </a:p>
      </dgm:t>
    </dgm:pt>
    <dgm:pt modelId="{D8E4F6BC-5997-4532-8E66-F48B885A2F2B}" type="sibTrans" cxnId="{72049335-1A82-4A65-BF26-EF8D4CCD210E}">
      <dgm:prSet/>
      <dgm:spPr/>
      <dgm:t>
        <a:bodyPr/>
        <a:lstStyle/>
        <a:p>
          <a:endParaRPr lang="en-US"/>
        </a:p>
      </dgm:t>
    </dgm:pt>
    <dgm:pt modelId="{21CC9552-3263-43E3-9773-CF5459C685E2}" type="pres">
      <dgm:prSet presAssocID="{685E0D85-7239-4056-8AC6-F3E98B84FB3D}" presName="Name0" presStyleCnt="0">
        <dgm:presLayoutVars>
          <dgm:dir/>
          <dgm:resizeHandles val="exact"/>
        </dgm:presLayoutVars>
      </dgm:prSet>
      <dgm:spPr/>
    </dgm:pt>
    <dgm:pt modelId="{3F06F637-A91F-4930-A9C5-45442FB8E0E5}" type="pres">
      <dgm:prSet presAssocID="{02067EB0-CCFF-4F82-98A2-072C4C7819E9}" presName="composite" presStyleCnt="0"/>
      <dgm:spPr/>
    </dgm:pt>
    <dgm:pt modelId="{383D956B-1DCC-4EF6-A41A-2798131CDC98}" type="pres">
      <dgm:prSet presAssocID="{02067EB0-CCFF-4F82-98A2-072C4C7819E9}" presName="rect1" presStyleLbl="trAlignAcc1" presStyleIdx="0" presStyleCnt="5">
        <dgm:presLayoutVars>
          <dgm:bulletEnabled val="1"/>
        </dgm:presLayoutVars>
      </dgm:prSet>
      <dgm:spPr/>
    </dgm:pt>
    <dgm:pt modelId="{94267E86-E678-4C53-BF4A-D50E2ED5A891}" type="pres">
      <dgm:prSet presAssocID="{02067EB0-CCFF-4F82-98A2-072C4C7819E9}" presName="rect2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</dgm:spPr>
    </dgm:pt>
    <dgm:pt modelId="{68EA4819-7092-4375-ADCC-7F93B11EE067}" type="pres">
      <dgm:prSet presAssocID="{78D7EFFB-204B-48C4-B4A2-637C62FC8D53}" presName="sibTrans" presStyleCnt="0"/>
      <dgm:spPr/>
    </dgm:pt>
    <dgm:pt modelId="{B11F7264-7860-463A-81C1-498E991CCE49}" type="pres">
      <dgm:prSet presAssocID="{6C184290-B68F-4F8D-8891-2909BF89B5A3}" presName="composite" presStyleCnt="0"/>
      <dgm:spPr/>
    </dgm:pt>
    <dgm:pt modelId="{DDD7AEA7-C6A2-4DF3-9946-86F867DB66E7}" type="pres">
      <dgm:prSet presAssocID="{6C184290-B68F-4F8D-8891-2909BF89B5A3}" presName="rect1" presStyleLbl="trAlignAcc1" presStyleIdx="1" presStyleCnt="5">
        <dgm:presLayoutVars>
          <dgm:bulletEnabled val="1"/>
        </dgm:presLayoutVars>
      </dgm:prSet>
      <dgm:spPr/>
    </dgm:pt>
    <dgm:pt modelId="{B1EBAC38-E0E4-474C-B1F7-D6E5BF71057A}" type="pres">
      <dgm:prSet presAssocID="{6C184290-B68F-4F8D-8891-2909BF89B5A3}" presName="rect2" presStyleLbl="fgImgPlac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</dgm:spPr>
    </dgm:pt>
    <dgm:pt modelId="{E02FFF62-D428-4A03-8396-E9B4E88820C6}" type="pres">
      <dgm:prSet presAssocID="{BB63CF71-B5AB-4461-9704-E7AE6C4A38DE}" presName="sibTrans" presStyleCnt="0"/>
      <dgm:spPr/>
    </dgm:pt>
    <dgm:pt modelId="{D7539EA2-74B8-4155-B5DE-022E8F4E431F}" type="pres">
      <dgm:prSet presAssocID="{C8D08A24-71D7-46F2-84AD-DA034B3F34A3}" presName="composite" presStyleCnt="0"/>
      <dgm:spPr/>
    </dgm:pt>
    <dgm:pt modelId="{01C6457B-70A2-451F-BD5F-1BFBB96399A1}" type="pres">
      <dgm:prSet presAssocID="{C8D08A24-71D7-46F2-84AD-DA034B3F34A3}" presName="rect1" presStyleLbl="trAlignAcc1" presStyleIdx="2" presStyleCnt="5">
        <dgm:presLayoutVars>
          <dgm:bulletEnabled val="1"/>
        </dgm:presLayoutVars>
      </dgm:prSet>
      <dgm:spPr/>
    </dgm:pt>
    <dgm:pt modelId="{F58B36A9-63F3-48BD-A9D9-C4C65956EC92}" type="pres">
      <dgm:prSet presAssocID="{C8D08A24-71D7-46F2-84AD-DA034B3F34A3}" presName="rect2" presStyleLbl="fgImgPlac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</dgm:spPr>
    </dgm:pt>
    <dgm:pt modelId="{31756A9E-BDF0-4C53-AEB3-18366D251D59}" type="pres">
      <dgm:prSet presAssocID="{59598B95-B8F2-4974-9453-7FA4A4D2A047}" presName="sibTrans" presStyleCnt="0"/>
      <dgm:spPr/>
    </dgm:pt>
    <dgm:pt modelId="{A90D3DFE-F056-45C8-9E59-4C39D120EBEB}" type="pres">
      <dgm:prSet presAssocID="{F78024ED-2954-4CC6-8E03-F6AEEFCF5ABF}" presName="composite" presStyleCnt="0"/>
      <dgm:spPr/>
    </dgm:pt>
    <dgm:pt modelId="{D575F350-9E49-4E26-A60D-C666D2988C1B}" type="pres">
      <dgm:prSet presAssocID="{F78024ED-2954-4CC6-8E03-F6AEEFCF5ABF}" presName="rect1" presStyleLbl="trAlignAcc1" presStyleIdx="3" presStyleCnt="5">
        <dgm:presLayoutVars>
          <dgm:bulletEnabled val="1"/>
        </dgm:presLayoutVars>
      </dgm:prSet>
      <dgm:spPr/>
    </dgm:pt>
    <dgm:pt modelId="{5640C682-869A-467B-9156-9EFDAEBCCDA1}" type="pres">
      <dgm:prSet presAssocID="{F78024ED-2954-4CC6-8E03-F6AEEFCF5ABF}" presName="rect2" presStyleLbl="fgImgPlace1" presStyleIdx="3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</dgm:spPr>
    </dgm:pt>
    <dgm:pt modelId="{4BF24B2A-C464-4EBB-BB68-C0458848FE0A}" type="pres">
      <dgm:prSet presAssocID="{148268B3-63F3-4187-B5FB-E2BF335BDB91}" presName="sibTrans" presStyleCnt="0"/>
      <dgm:spPr/>
    </dgm:pt>
    <dgm:pt modelId="{B4A18A14-19D8-4FA0-8604-9EFB0A95E446}" type="pres">
      <dgm:prSet presAssocID="{40812021-112B-4DF4-AB69-49EC7A590FA4}" presName="composite" presStyleCnt="0"/>
      <dgm:spPr/>
    </dgm:pt>
    <dgm:pt modelId="{BAC7EF55-5720-4E8E-A559-74C9F7305911}" type="pres">
      <dgm:prSet presAssocID="{40812021-112B-4DF4-AB69-49EC7A590FA4}" presName="rect1" presStyleLbl="trAlignAcc1" presStyleIdx="4" presStyleCnt="5">
        <dgm:presLayoutVars>
          <dgm:bulletEnabled val="1"/>
        </dgm:presLayoutVars>
      </dgm:prSet>
      <dgm:spPr/>
    </dgm:pt>
    <dgm:pt modelId="{237EBBFE-B178-4595-8EA8-E7AC63620C6C}" type="pres">
      <dgm:prSet presAssocID="{40812021-112B-4DF4-AB69-49EC7A590FA4}" presName="rect2" presStyleLbl="fgImgPlace1" presStyleIdx="4" presStyleCnt="5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</dgm:spPr>
    </dgm:pt>
  </dgm:ptLst>
  <dgm:cxnLst>
    <dgm:cxn modelId="{72049335-1A82-4A65-BF26-EF8D4CCD210E}" srcId="{685E0D85-7239-4056-8AC6-F3E98B84FB3D}" destId="{40812021-112B-4DF4-AB69-49EC7A590FA4}" srcOrd="4" destOrd="0" parTransId="{CE67DA9A-529F-4E78-BB9C-664A28B8C97E}" sibTransId="{D8E4F6BC-5997-4532-8E66-F48B885A2F2B}"/>
    <dgm:cxn modelId="{712ED263-AAAF-43E3-80B8-8B2FB8E13990}" srcId="{685E0D85-7239-4056-8AC6-F3E98B84FB3D}" destId="{C8D08A24-71D7-46F2-84AD-DA034B3F34A3}" srcOrd="2" destOrd="0" parTransId="{FC55E7D5-5FAC-41EC-8480-E98FDAAB97E5}" sibTransId="{59598B95-B8F2-4974-9453-7FA4A4D2A047}"/>
    <dgm:cxn modelId="{405A9648-FFFA-4C02-B702-AADA59581CB0}" type="presOf" srcId="{6C184290-B68F-4F8D-8891-2909BF89B5A3}" destId="{DDD7AEA7-C6A2-4DF3-9946-86F867DB66E7}" srcOrd="0" destOrd="0" presId="urn:microsoft.com/office/officeart/2008/layout/PictureStrips"/>
    <dgm:cxn modelId="{25D53F77-CB65-40EF-920C-26C67818E8E8}" srcId="{685E0D85-7239-4056-8AC6-F3E98B84FB3D}" destId="{6C184290-B68F-4F8D-8891-2909BF89B5A3}" srcOrd="1" destOrd="0" parTransId="{364B354D-FCB3-4388-A5BC-ED0DF0994502}" sibTransId="{BB63CF71-B5AB-4461-9704-E7AE6C4A38DE}"/>
    <dgm:cxn modelId="{81A9BD83-A173-46FF-B401-594A03F59CE9}" type="presOf" srcId="{40812021-112B-4DF4-AB69-49EC7A590FA4}" destId="{BAC7EF55-5720-4E8E-A559-74C9F7305911}" srcOrd="0" destOrd="0" presId="urn:microsoft.com/office/officeart/2008/layout/PictureStrips"/>
    <dgm:cxn modelId="{C0FCFEAB-FE3F-4734-A738-3BE5AC8BFF5B}" type="presOf" srcId="{C8D08A24-71D7-46F2-84AD-DA034B3F34A3}" destId="{01C6457B-70A2-451F-BD5F-1BFBB96399A1}" srcOrd="0" destOrd="0" presId="urn:microsoft.com/office/officeart/2008/layout/PictureStrips"/>
    <dgm:cxn modelId="{7FE5FAAE-1CA2-451E-807F-FEF951612383}" type="presOf" srcId="{02067EB0-CCFF-4F82-98A2-072C4C7819E9}" destId="{383D956B-1DCC-4EF6-A41A-2798131CDC98}" srcOrd="0" destOrd="0" presId="urn:microsoft.com/office/officeart/2008/layout/PictureStrips"/>
    <dgm:cxn modelId="{E681BDBB-9005-42EF-A735-F87E5F2F15EA}" srcId="{685E0D85-7239-4056-8AC6-F3E98B84FB3D}" destId="{02067EB0-CCFF-4F82-98A2-072C4C7819E9}" srcOrd="0" destOrd="0" parTransId="{6E171B78-482B-46D8-91DC-2E344CB11671}" sibTransId="{78D7EFFB-204B-48C4-B4A2-637C62FC8D53}"/>
    <dgm:cxn modelId="{C41CDBCA-802D-4B07-90FD-BB32FDBF9E25}" type="presOf" srcId="{685E0D85-7239-4056-8AC6-F3E98B84FB3D}" destId="{21CC9552-3263-43E3-9773-CF5459C685E2}" srcOrd="0" destOrd="0" presId="urn:microsoft.com/office/officeart/2008/layout/PictureStrips"/>
    <dgm:cxn modelId="{D0B52BD8-3314-4255-8399-CB111279D2CD}" srcId="{685E0D85-7239-4056-8AC6-F3E98B84FB3D}" destId="{F78024ED-2954-4CC6-8E03-F6AEEFCF5ABF}" srcOrd="3" destOrd="0" parTransId="{8FBCCA8B-381B-484E-A0F1-0EB82BAADEFE}" sibTransId="{148268B3-63F3-4187-B5FB-E2BF335BDB91}"/>
    <dgm:cxn modelId="{325976D8-B0DD-4179-8BBD-C186F874554A}" type="presOf" srcId="{F78024ED-2954-4CC6-8E03-F6AEEFCF5ABF}" destId="{D575F350-9E49-4E26-A60D-C666D2988C1B}" srcOrd="0" destOrd="0" presId="urn:microsoft.com/office/officeart/2008/layout/PictureStrips"/>
    <dgm:cxn modelId="{C2EE2A75-BCFD-4106-978F-64D68642DAC7}" type="presParOf" srcId="{21CC9552-3263-43E3-9773-CF5459C685E2}" destId="{3F06F637-A91F-4930-A9C5-45442FB8E0E5}" srcOrd="0" destOrd="0" presId="urn:microsoft.com/office/officeart/2008/layout/PictureStrips"/>
    <dgm:cxn modelId="{8EDA9753-C616-4B68-8D9F-92491D46F754}" type="presParOf" srcId="{3F06F637-A91F-4930-A9C5-45442FB8E0E5}" destId="{383D956B-1DCC-4EF6-A41A-2798131CDC98}" srcOrd="0" destOrd="0" presId="urn:microsoft.com/office/officeart/2008/layout/PictureStrips"/>
    <dgm:cxn modelId="{A30EBB34-CDC2-4467-9AB4-F55F9C76743E}" type="presParOf" srcId="{3F06F637-A91F-4930-A9C5-45442FB8E0E5}" destId="{94267E86-E678-4C53-BF4A-D50E2ED5A891}" srcOrd="1" destOrd="0" presId="urn:microsoft.com/office/officeart/2008/layout/PictureStrips"/>
    <dgm:cxn modelId="{3C5579EC-E3CE-4A61-AB2A-A55078F79DF4}" type="presParOf" srcId="{21CC9552-3263-43E3-9773-CF5459C685E2}" destId="{68EA4819-7092-4375-ADCC-7F93B11EE067}" srcOrd="1" destOrd="0" presId="urn:microsoft.com/office/officeart/2008/layout/PictureStrips"/>
    <dgm:cxn modelId="{A304ACC3-40C7-4DD9-B51C-C9D1B0BAFAF2}" type="presParOf" srcId="{21CC9552-3263-43E3-9773-CF5459C685E2}" destId="{B11F7264-7860-463A-81C1-498E991CCE49}" srcOrd="2" destOrd="0" presId="urn:microsoft.com/office/officeart/2008/layout/PictureStrips"/>
    <dgm:cxn modelId="{7BB6BA1C-E5FB-4275-A937-C8C8FA7CF453}" type="presParOf" srcId="{B11F7264-7860-463A-81C1-498E991CCE49}" destId="{DDD7AEA7-C6A2-4DF3-9946-86F867DB66E7}" srcOrd="0" destOrd="0" presId="urn:microsoft.com/office/officeart/2008/layout/PictureStrips"/>
    <dgm:cxn modelId="{1C7F0898-1B05-40CA-B509-EFF0B04196F6}" type="presParOf" srcId="{B11F7264-7860-463A-81C1-498E991CCE49}" destId="{B1EBAC38-E0E4-474C-B1F7-D6E5BF71057A}" srcOrd="1" destOrd="0" presId="urn:microsoft.com/office/officeart/2008/layout/PictureStrips"/>
    <dgm:cxn modelId="{08F2D143-9F60-46DC-88A6-859818224E4C}" type="presParOf" srcId="{21CC9552-3263-43E3-9773-CF5459C685E2}" destId="{E02FFF62-D428-4A03-8396-E9B4E88820C6}" srcOrd="3" destOrd="0" presId="urn:microsoft.com/office/officeart/2008/layout/PictureStrips"/>
    <dgm:cxn modelId="{47DE68EC-7F27-420A-A0FA-DFB6467D7293}" type="presParOf" srcId="{21CC9552-3263-43E3-9773-CF5459C685E2}" destId="{D7539EA2-74B8-4155-B5DE-022E8F4E431F}" srcOrd="4" destOrd="0" presId="urn:microsoft.com/office/officeart/2008/layout/PictureStrips"/>
    <dgm:cxn modelId="{1C6E132A-70F7-4A81-86E7-FB3CB8C65952}" type="presParOf" srcId="{D7539EA2-74B8-4155-B5DE-022E8F4E431F}" destId="{01C6457B-70A2-451F-BD5F-1BFBB96399A1}" srcOrd="0" destOrd="0" presId="urn:microsoft.com/office/officeart/2008/layout/PictureStrips"/>
    <dgm:cxn modelId="{3A837424-5CB5-4773-AE65-850FA51A03BE}" type="presParOf" srcId="{D7539EA2-74B8-4155-B5DE-022E8F4E431F}" destId="{F58B36A9-63F3-48BD-A9D9-C4C65956EC92}" srcOrd="1" destOrd="0" presId="urn:microsoft.com/office/officeart/2008/layout/PictureStrips"/>
    <dgm:cxn modelId="{CCA3FE22-ABA0-4BE9-961A-96E48EA0D3FD}" type="presParOf" srcId="{21CC9552-3263-43E3-9773-CF5459C685E2}" destId="{31756A9E-BDF0-4C53-AEB3-18366D251D59}" srcOrd="5" destOrd="0" presId="urn:microsoft.com/office/officeart/2008/layout/PictureStrips"/>
    <dgm:cxn modelId="{B6512BDD-E014-4B53-A948-49595159159D}" type="presParOf" srcId="{21CC9552-3263-43E3-9773-CF5459C685E2}" destId="{A90D3DFE-F056-45C8-9E59-4C39D120EBEB}" srcOrd="6" destOrd="0" presId="urn:microsoft.com/office/officeart/2008/layout/PictureStrips"/>
    <dgm:cxn modelId="{D7BCD94D-4BA6-47AF-970F-CA0168BA1145}" type="presParOf" srcId="{A90D3DFE-F056-45C8-9E59-4C39D120EBEB}" destId="{D575F350-9E49-4E26-A60D-C666D2988C1B}" srcOrd="0" destOrd="0" presId="urn:microsoft.com/office/officeart/2008/layout/PictureStrips"/>
    <dgm:cxn modelId="{FCCDDA99-0339-46B0-AEFF-06E5791CC908}" type="presParOf" srcId="{A90D3DFE-F056-45C8-9E59-4C39D120EBEB}" destId="{5640C682-869A-467B-9156-9EFDAEBCCDA1}" srcOrd="1" destOrd="0" presId="urn:microsoft.com/office/officeart/2008/layout/PictureStrips"/>
    <dgm:cxn modelId="{61EFAB48-C1E5-47CA-9593-84776767005C}" type="presParOf" srcId="{21CC9552-3263-43E3-9773-CF5459C685E2}" destId="{4BF24B2A-C464-4EBB-BB68-C0458848FE0A}" srcOrd="7" destOrd="0" presId="urn:microsoft.com/office/officeart/2008/layout/PictureStrips"/>
    <dgm:cxn modelId="{4FA732F6-24D0-48D6-AE64-DAB72B58B75E}" type="presParOf" srcId="{21CC9552-3263-43E3-9773-CF5459C685E2}" destId="{B4A18A14-19D8-4FA0-8604-9EFB0A95E446}" srcOrd="8" destOrd="0" presId="urn:microsoft.com/office/officeart/2008/layout/PictureStrips"/>
    <dgm:cxn modelId="{3185321E-651A-4318-9DC4-B9858F61FB4F}" type="presParOf" srcId="{B4A18A14-19D8-4FA0-8604-9EFB0A95E446}" destId="{BAC7EF55-5720-4E8E-A559-74C9F7305911}" srcOrd="0" destOrd="0" presId="urn:microsoft.com/office/officeart/2008/layout/PictureStrips"/>
    <dgm:cxn modelId="{E605F1EA-28A9-4B69-915D-2758FF0FF8A4}" type="presParOf" srcId="{B4A18A14-19D8-4FA0-8604-9EFB0A95E446}" destId="{237EBBFE-B178-4595-8EA8-E7AC63620C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94EFB-0AA3-4C85-83B5-B0456E80CB46}">
      <dsp:nvSpPr>
        <dsp:cNvPr id="0" name=""/>
        <dsp:cNvSpPr/>
      </dsp:nvSpPr>
      <dsp:spPr>
        <a:xfrm>
          <a:off x="1122512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98E92-CFF4-4490-B34D-ABBEAEAC4498}">
      <dsp:nvSpPr>
        <dsp:cNvPr id="0" name=""/>
        <dsp:cNvSpPr/>
      </dsp:nvSpPr>
      <dsp:spPr>
        <a:xfrm>
          <a:off x="507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Programming</a:t>
          </a:r>
        </a:p>
      </dsp:txBody>
      <dsp:txXfrm>
        <a:off x="5071" y="1765492"/>
        <a:ext cx="3438281" cy="515742"/>
      </dsp:txXfrm>
    </dsp:sp>
    <dsp:sp modelId="{42C58197-7708-4EF4-94BA-68B634CDFBFB}">
      <dsp:nvSpPr>
        <dsp:cNvPr id="0" name=""/>
        <dsp:cNvSpPr/>
      </dsp:nvSpPr>
      <dsp:spPr>
        <a:xfrm>
          <a:off x="507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fun since 1987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.NET since 2001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Professionally since 2006</a:t>
          </a:r>
        </a:p>
      </dsp:txBody>
      <dsp:txXfrm>
        <a:off x="5071" y="2341276"/>
        <a:ext cx="3438281" cy="1093791"/>
      </dsp:txXfrm>
    </dsp:sp>
    <dsp:sp modelId="{A3FFC361-DDDA-4B2A-B04C-96A4D3CBB0F6}">
      <dsp:nvSpPr>
        <dsp:cNvPr id="0" name=""/>
        <dsp:cNvSpPr/>
      </dsp:nvSpPr>
      <dsp:spPr>
        <a:xfrm>
          <a:off x="516249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58B6-268F-45F6-8A25-178547CEFF99}">
      <dsp:nvSpPr>
        <dsp:cNvPr id="0" name=""/>
        <dsp:cNvSpPr/>
      </dsp:nvSpPr>
      <dsp:spPr>
        <a:xfrm>
          <a:off x="404505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Skillset</a:t>
          </a:r>
        </a:p>
      </dsp:txBody>
      <dsp:txXfrm>
        <a:off x="4045051" y="1765492"/>
        <a:ext cx="3438281" cy="515742"/>
      </dsp:txXfrm>
    </dsp:sp>
    <dsp:sp modelId="{78C90D01-1DC0-4FBC-AB33-5CBB3BB31522}">
      <dsp:nvSpPr>
        <dsp:cNvPr id="0" name=""/>
        <dsp:cNvSpPr/>
      </dsp:nvSpPr>
      <dsp:spPr>
        <a:xfrm>
          <a:off x="404505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 Stack .NET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TypeScript / Angular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Development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Management / Mentoring</a:t>
          </a:r>
        </a:p>
      </dsp:txBody>
      <dsp:txXfrm>
        <a:off x="4045051" y="2341276"/>
        <a:ext cx="3438281" cy="1093791"/>
      </dsp:txXfrm>
    </dsp:sp>
    <dsp:sp modelId="{2D576A24-ADAC-4098-9BE1-1703FE754CDD}">
      <dsp:nvSpPr>
        <dsp:cNvPr id="0" name=""/>
        <dsp:cNvSpPr/>
      </dsp:nvSpPr>
      <dsp:spPr>
        <a:xfrm>
          <a:off x="920247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19990-DD6F-409E-8F81-16A9054D2583}">
      <dsp:nvSpPr>
        <dsp:cNvPr id="0" name=""/>
        <dsp:cNvSpPr/>
      </dsp:nvSpPr>
      <dsp:spPr>
        <a:xfrm>
          <a:off x="8085032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Contact Info</a:t>
          </a:r>
        </a:p>
      </dsp:txBody>
      <dsp:txXfrm>
        <a:off x="8085032" y="1765492"/>
        <a:ext cx="3438281" cy="515742"/>
      </dsp:txXfrm>
    </dsp:sp>
    <dsp:sp modelId="{A51DC9ED-CBC8-4611-BAA8-BB7F5B1B41BF}">
      <dsp:nvSpPr>
        <dsp:cNvPr id="0" name=""/>
        <dsp:cNvSpPr/>
      </dsp:nvSpPr>
      <dsp:spPr>
        <a:xfrm>
          <a:off x="8085032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@IntegerMan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Matt.Eland@GMail.com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LinkedIn/in/MattEland</a:t>
          </a:r>
          <a:endParaRPr lang="en-US" sz="1700" kern="1200"/>
        </a:p>
      </dsp:txBody>
      <dsp:txXfrm>
        <a:off x="8085032" y="2341276"/>
        <a:ext cx="3438281" cy="1093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00646-5DFA-4D3B-968D-4DE17E619592}">
      <dsp:nvSpPr>
        <dsp:cNvPr id="0" name=""/>
        <dsp:cNvSpPr/>
      </dsp:nvSpPr>
      <dsp:spPr>
        <a:xfrm>
          <a:off x="1031658" y="838369"/>
          <a:ext cx="1494195" cy="14941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12D2F-1DEB-4943-A5F8-DEEAA0651679}">
      <dsp:nvSpPr>
        <dsp:cNvPr id="0" name=""/>
        <dsp:cNvSpPr/>
      </dsp:nvSpPr>
      <dsp:spPr>
        <a:xfrm>
          <a:off x="1350093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76F62-82C3-441F-9968-A72D88F6E89B}">
      <dsp:nvSpPr>
        <dsp:cNvPr id="0" name=""/>
        <dsp:cNvSpPr/>
      </dsp:nvSpPr>
      <dsp:spPr>
        <a:xfrm>
          <a:off x="554006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Software Engineer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Verizon Business</a:t>
          </a:r>
        </a:p>
      </dsp:txBody>
      <dsp:txXfrm>
        <a:off x="554006" y="2797969"/>
        <a:ext cx="2449500" cy="945000"/>
      </dsp:txXfrm>
    </dsp:sp>
    <dsp:sp modelId="{ADF3D3A5-34E1-4A79-BFBB-5C3977CFD176}">
      <dsp:nvSpPr>
        <dsp:cNvPr id="0" name=""/>
        <dsp:cNvSpPr/>
      </dsp:nvSpPr>
      <dsp:spPr>
        <a:xfrm>
          <a:off x="3909821" y="838369"/>
          <a:ext cx="1494195" cy="1494195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7B881-4781-4D7A-81B8-2907D19B627C}">
      <dsp:nvSpPr>
        <dsp:cNvPr id="0" name=""/>
        <dsp:cNvSpPr/>
      </dsp:nvSpPr>
      <dsp:spPr>
        <a:xfrm>
          <a:off x="4228256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5C22C-5CC9-4A2F-B140-A1DA0455F389}">
      <dsp:nvSpPr>
        <dsp:cNvPr id="0" name=""/>
        <dsp:cNvSpPr/>
      </dsp:nvSpPr>
      <dsp:spPr>
        <a:xfrm>
          <a:off x="3432168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Software Developer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Exceptional Innovation</a:t>
          </a:r>
        </a:p>
      </dsp:txBody>
      <dsp:txXfrm>
        <a:off x="3432168" y="2797969"/>
        <a:ext cx="2449500" cy="945000"/>
      </dsp:txXfrm>
    </dsp:sp>
    <dsp:sp modelId="{A5A86D51-C858-4596-9B68-08E298049405}">
      <dsp:nvSpPr>
        <dsp:cNvPr id="0" name=""/>
        <dsp:cNvSpPr/>
      </dsp:nvSpPr>
      <dsp:spPr>
        <a:xfrm>
          <a:off x="6787983" y="838369"/>
          <a:ext cx="1494195" cy="1494195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C7D53-7AB9-4488-9B6E-043B89AE27DD}">
      <dsp:nvSpPr>
        <dsp:cNvPr id="0" name=""/>
        <dsp:cNvSpPr/>
      </dsp:nvSpPr>
      <dsp:spPr>
        <a:xfrm>
          <a:off x="7106418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44B6E-144F-4DEE-9297-9155EC20DFF4}">
      <dsp:nvSpPr>
        <dsp:cNvPr id="0" name=""/>
        <dsp:cNvSpPr/>
      </dsp:nvSpPr>
      <dsp:spPr>
        <a:xfrm>
          <a:off x="6310331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Senior Engineer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TeamDynamix</a:t>
          </a:r>
        </a:p>
      </dsp:txBody>
      <dsp:txXfrm>
        <a:off x="6310331" y="2797969"/>
        <a:ext cx="2449500" cy="945000"/>
      </dsp:txXfrm>
    </dsp:sp>
    <dsp:sp modelId="{3C6EC371-DFA6-4353-809B-336204589BB8}">
      <dsp:nvSpPr>
        <dsp:cNvPr id="0" name=""/>
        <dsp:cNvSpPr/>
      </dsp:nvSpPr>
      <dsp:spPr>
        <a:xfrm>
          <a:off x="9666146" y="838369"/>
          <a:ext cx="1494195" cy="1494195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A47EE-1303-4DE8-9EFD-21278006BCB1}">
      <dsp:nvSpPr>
        <dsp:cNvPr id="0" name=""/>
        <dsp:cNvSpPr/>
      </dsp:nvSpPr>
      <dsp:spPr>
        <a:xfrm>
          <a:off x="9984581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57E53-D7A8-4BF4-9781-99372C4F21DE}">
      <dsp:nvSpPr>
        <dsp:cNvPr id="0" name=""/>
        <dsp:cNvSpPr/>
      </dsp:nvSpPr>
      <dsp:spPr>
        <a:xfrm>
          <a:off x="9188493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Software Engineering Manager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MoveHQ</a:t>
          </a:r>
        </a:p>
      </dsp:txBody>
      <dsp:txXfrm>
        <a:off x="9188493" y="2797969"/>
        <a:ext cx="2449500" cy="94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1062513"/>
          <a:ext cx="9906000" cy="141668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4462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Testing 101</a:t>
          </a:r>
        </a:p>
      </dsp:txBody>
      <dsp:txXfrm>
        <a:off x="4462" y="0"/>
        <a:ext cx="2146138" cy="1416684"/>
      </dsp:txXfrm>
    </dsp:sp>
    <dsp:sp modelId="{61D84D31-C991-4A6D-BA44-32F66E01032F}">
      <dsp:nvSpPr>
        <dsp:cNvPr id="0" name=""/>
        <dsp:cNvSpPr/>
      </dsp:nvSpPr>
      <dsp:spPr>
        <a:xfrm>
          <a:off x="900445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2257907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.NET Libraries useful for improving tests</a:t>
          </a:r>
        </a:p>
      </dsp:txBody>
      <dsp:txXfrm>
        <a:off x="2257907" y="2125027"/>
        <a:ext cx="2146138" cy="1416684"/>
      </dsp:txXfrm>
    </dsp:sp>
    <dsp:sp modelId="{B7987C14-2C15-4936-B063-7C1E9974B31A}">
      <dsp:nvSpPr>
        <dsp:cNvPr id="0" name=""/>
        <dsp:cNvSpPr/>
      </dsp:nvSpPr>
      <dsp:spPr>
        <a:xfrm>
          <a:off x="3153891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678159-7EB7-4B6C-BA70-3D41669EFA65}">
      <dsp:nvSpPr>
        <dsp:cNvPr id="0" name=""/>
        <dsp:cNvSpPr/>
      </dsp:nvSpPr>
      <dsp:spPr>
        <a:xfrm>
          <a:off x="4511353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Ideas for Improving Quality</a:t>
          </a:r>
        </a:p>
      </dsp:txBody>
      <dsp:txXfrm>
        <a:off x="4511353" y="0"/>
        <a:ext cx="2146138" cy="1416684"/>
      </dsp:txXfrm>
    </dsp:sp>
    <dsp:sp modelId="{085DB161-EB9F-41BB-B94C-08462AD70DD0}">
      <dsp:nvSpPr>
        <dsp:cNvPr id="0" name=""/>
        <dsp:cNvSpPr/>
      </dsp:nvSpPr>
      <dsp:spPr>
        <a:xfrm>
          <a:off x="5407337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B4531F-8B78-4DB4-BECC-86862EF1BA1E}">
      <dsp:nvSpPr>
        <dsp:cNvPr id="0" name=""/>
        <dsp:cNvSpPr/>
      </dsp:nvSpPr>
      <dsp:spPr>
        <a:xfrm>
          <a:off x="6764799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br>
            <a:rPr lang="en-US" sz="2200" kern="1200" dirty="0"/>
          </a:br>
          <a:r>
            <a:rPr lang="en-US" sz="2200" kern="1200" dirty="0"/>
            <a:t>Q&amp;A</a:t>
          </a:r>
          <a:br>
            <a:rPr lang="en-US" sz="2200" kern="1200" dirty="0"/>
          </a:br>
          <a:r>
            <a:rPr lang="en-US" sz="2200" kern="1200" dirty="0"/>
            <a:t>Community Ideas</a:t>
          </a:r>
        </a:p>
      </dsp:txBody>
      <dsp:txXfrm>
        <a:off x="6764799" y="2125027"/>
        <a:ext cx="2146138" cy="1416684"/>
      </dsp:txXfrm>
    </dsp:sp>
    <dsp:sp modelId="{F279DAB3-0F3C-4EAB-AF2E-9F5AA61A4487}">
      <dsp:nvSpPr>
        <dsp:cNvPr id="0" name=""/>
        <dsp:cNvSpPr/>
      </dsp:nvSpPr>
      <dsp:spPr>
        <a:xfrm>
          <a:off x="7660782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Information</a:t>
          </a:r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585480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System </a:t>
          </a:r>
        </a:p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761817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27C4-2047-46C9-9244-DD0E5E503651}">
      <dsp:nvSpPr>
        <dsp:cNvPr id="0" name=""/>
        <dsp:cNvSpPr/>
      </dsp:nvSpPr>
      <dsp:spPr>
        <a:xfrm>
          <a:off x="4228820" y="0"/>
          <a:ext cx="2114410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Manual</a:t>
          </a:r>
        </a:p>
      </dsp:txBody>
      <dsp:txXfrm>
        <a:off x="4228820" y="0"/>
        <a:ext cx="2114410" cy="1053388"/>
      </dsp:txXfrm>
    </dsp:sp>
    <dsp:sp modelId="{EE3A82D7-D019-4B72-94FA-484A26167F0E}">
      <dsp:nvSpPr>
        <dsp:cNvPr id="0" name=""/>
        <dsp:cNvSpPr/>
      </dsp:nvSpPr>
      <dsp:spPr>
        <a:xfrm>
          <a:off x="3171615" y="1053388"/>
          <a:ext cx="4228820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1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Exploratory</a:t>
          </a:r>
        </a:p>
      </dsp:txBody>
      <dsp:txXfrm>
        <a:off x="3911659" y="1053388"/>
        <a:ext cx="2748733" cy="1053388"/>
      </dsp:txXfrm>
    </dsp:sp>
    <dsp:sp modelId="{1E1B9B23-A996-4C72-A1FA-2B142F498B01}">
      <dsp:nvSpPr>
        <dsp:cNvPr id="0" name=""/>
        <dsp:cNvSpPr/>
      </dsp:nvSpPr>
      <dsp:spPr>
        <a:xfrm>
          <a:off x="2114410" y="2106777"/>
          <a:ext cx="6343231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UI Automation</a:t>
          </a:r>
        </a:p>
      </dsp:txBody>
      <dsp:txXfrm>
        <a:off x="3224475" y="2106777"/>
        <a:ext cx="4123100" cy="1053388"/>
      </dsp:txXfrm>
    </dsp:sp>
    <dsp:sp modelId="{0CED4597-076D-4CBF-B694-1C910A9949C8}">
      <dsp:nvSpPr>
        <dsp:cNvPr id="0" name=""/>
        <dsp:cNvSpPr/>
      </dsp:nvSpPr>
      <dsp:spPr>
        <a:xfrm>
          <a:off x="1057205" y="3160166"/>
          <a:ext cx="8457641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3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Integration Tests</a:t>
          </a:r>
        </a:p>
      </dsp:txBody>
      <dsp:txXfrm>
        <a:off x="2537292" y="3160166"/>
        <a:ext cx="5497467" cy="1053388"/>
      </dsp:txXfrm>
    </dsp:sp>
    <dsp:sp modelId="{CCD51E0A-8D5D-42E1-AA87-82D3C94AD92C}">
      <dsp:nvSpPr>
        <dsp:cNvPr id="0" name=""/>
        <dsp:cNvSpPr/>
      </dsp:nvSpPr>
      <dsp:spPr>
        <a:xfrm>
          <a:off x="0" y="4213555"/>
          <a:ext cx="10572052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Unit / Component Tests</a:t>
          </a:r>
        </a:p>
      </dsp:txBody>
      <dsp:txXfrm>
        <a:off x="1850109" y="4213555"/>
        <a:ext cx="6871833" cy="10533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Green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Refactor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Restore Dependencies</a:t>
          </a:r>
        </a:p>
      </dsp:txBody>
      <dsp:txXfrm>
        <a:off x="507478" y="654876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2814122" y="654876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Tests</a:t>
          </a:r>
        </a:p>
      </dsp:txBody>
      <dsp:txXfrm>
        <a:off x="5120766" y="654876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Notify on failure</a:t>
          </a:r>
        </a:p>
      </dsp:txBody>
      <dsp:txXfrm>
        <a:off x="4616237" y="1790066"/>
        <a:ext cx="2018115" cy="867216"/>
      </dsp:txXfrm>
    </dsp:sp>
    <dsp:sp modelId="{85C96D71-E243-420A-A798-8DAA4DCC47F8}">
      <dsp:nvSpPr>
        <dsp:cNvPr id="0" name=""/>
        <dsp:cNvSpPr/>
      </dsp:nvSpPr>
      <dsp:spPr>
        <a:xfrm>
          <a:off x="6922881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Code Analysis</a:t>
          </a:r>
        </a:p>
      </dsp:txBody>
      <dsp:txXfrm>
        <a:off x="7427410" y="654876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Integrate results into code review process</a:t>
          </a:r>
        </a:p>
      </dsp:txBody>
      <dsp:txXfrm>
        <a:off x="6922881" y="1790066"/>
        <a:ext cx="2018115" cy="867216"/>
      </dsp:txXfrm>
    </dsp:sp>
    <dsp:sp modelId="{B63EF24D-4FE5-4150-B921-7C44995DC979}">
      <dsp:nvSpPr>
        <dsp:cNvPr id="0" name=""/>
        <dsp:cNvSpPr/>
      </dsp:nvSpPr>
      <dsp:spPr>
        <a:xfrm>
          <a:off x="9229525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Publish Results</a:t>
          </a:r>
        </a:p>
      </dsp:txBody>
      <dsp:txXfrm>
        <a:off x="9734054" y="654876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Publish build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Store build artifacts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Possibly deploy software</a:t>
          </a:r>
        </a:p>
      </dsp:txBody>
      <dsp:txXfrm>
        <a:off x="9229525" y="1790066"/>
        <a:ext cx="2018115" cy="8672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440D7-DE91-4C06-8EA9-B983829E9FAD}">
      <dsp:nvSpPr>
        <dsp:cNvPr id="0" name=""/>
        <dsp:cNvSpPr/>
      </dsp:nvSpPr>
      <dsp:spPr>
        <a:xfrm>
          <a:off x="1066240" y="939320"/>
          <a:ext cx="1142859" cy="1142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87226-C606-4179-9E46-1AE39F04FC3F}">
      <dsp:nvSpPr>
        <dsp:cNvPr id="0" name=""/>
        <dsp:cNvSpPr/>
      </dsp:nvSpPr>
      <dsp:spPr>
        <a:xfrm>
          <a:off x="5013" y="2189826"/>
          <a:ext cx="3265312" cy="48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When facing a big ball of mud, write pinning tests first</a:t>
          </a:r>
        </a:p>
      </dsp:txBody>
      <dsp:txXfrm>
        <a:off x="5013" y="2189826"/>
        <a:ext cx="3265312" cy="489796"/>
      </dsp:txXfrm>
    </dsp:sp>
    <dsp:sp modelId="{368C7B9F-CF03-4297-AF21-60D98BB12B4D}">
      <dsp:nvSpPr>
        <dsp:cNvPr id="0" name=""/>
        <dsp:cNvSpPr/>
      </dsp:nvSpPr>
      <dsp:spPr>
        <a:xfrm>
          <a:off x="5013" y="2729692"/>
          <a:ext cx="3265312" cy="71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AFA0E-9A9E-4953-9923-FF2E03209C5B}">
      <dsp:nvSpPr>
        <dsp:cNvPr id="0" name=""/>
        <dsp:cNvSpPr/>
      </dsp:nvSpPr>
      <dsp:spPr>
        <a:xfrm>
          <a:off x="4902982" y="939320"/>
          <a:ext cx="1142859" cy="1142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D7722-76DB-47C2-B13F-83F7B774C0BB}">
      <dsp:nvSpPr>
        <dsp:cNvPr id="0" name=""/>
        <dsp:cNvSpPr/>
      </dsp:nvSpPr>
      <dsp:spPr>
        <a:xfrm>
          <a:off x="3841755" y="2189826"/>
          <a:ext cx="3265312" cy="48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Test code can be awesome too</a:t>
          </a:r>
        </a:p>
      </dsp:txBody>
      <dsp:txXfrm>
        <a:off x="3841755" y="2189826"/>
        <a:ext cx="3265312" cy="489796"/>
      </dsp:txXfrm>
    </dsp:sp>
    <dsp:sp modelId="{6173B51F-2AFF-4D24-B44D-4D0E5ABB6B58}">
      <dsp:nvSpPr>
        <dsp:cNvPr id="0" name=""/>
        <dsp:cNvSpPr/>
      </dsp:nvSpPr>
      <dsp:spPr>
        <a:xfrm>
          <a:off x="3841755" y="2729692"/>
          <a:ext cx="3265312" cy="71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A3BB7-9C87-4245-9057-DABF7B8BD12D}">
      <dsp:nvSpPr>
        <dsp:cNvPr id="0" name=""/>
        <dsp:cNvSpPr/>
      </dsp:nvSpPr>
      <dsp:spPr>
        <a:xfrm>
          <a:off x="8739724" y="939320"/>
          <a:ext cx="1142859" cy="1142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AEC62-972E-4F81-84D4-9BE8E2DBCEE8}">
      <dsp:nvSpPr>
        <dsp:cNvPr id="0" name=""/>
        <dsp:cNvSpPr/>
      </dsp:nvSpPr>
      <dsp:spPr>
        <a:xfrm>
          <a:off x="7678497" y="2189826"/>
          <a:ext cx="3265312" cy="48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Try this out!</a:t>
          </a:r>
        </a:p>
      </dsp:txBody>
      <dsp:txXfrm>
        <a:off x="7678497" y="2189826"/>
        <a:ext cx="3265312" cy="489796"/>
      </dsp:txXfrm>
    </dsp:sp>
    <dsp:sp modelId="{638AF7EC-014B-4958-A04E-F43032718280}">
      <dsp:nvSpPr>
        <dsp:cNvPr id="0" name=""/>
        <dsp:cNvSpPr/>
      </dsp:nvSpPr>
      <dsp:spPr>
        <a:xfrm>
          <a:off x="7678497" y="2729692"/>
          <a:ext cx="3265312" cy="71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Think what you need the most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Try a library that makes the most sense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See what works for your project</a:t>
          </a:r>
        </a:p>
      </dsp:txBody>
      <dsp:txXfrm>
        <a:off x="7678497" y="2729692"/>
        <a:ext cx="3265312" cy="7130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D956B-1DCC-4EF6-A41A-2798131CDC98}">
      <dsp:nvSpPr>
        <dsp:cNvPr id="0" name=""/>
        <dsp:cNvSpPr/>
      </dsp:nvSpPr>
      <dsp:spPr>
        <a:xfrm>
          <a:off x="154365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Working Effectively with Legacy Code</a:t>
          </a:r>
        </a:p>
      </dsp:txBody>
      <dsp:txXfrm>
        <a:off x="154365" y="859126"/>
        <a:ext cx="3546563" cy="1108301"/>
      </dsp:txXfrm>
    </dsp:sp>
    <dsp:sp modelId="{94267E86-E678-4C53-BF4A-D50E2ED5A891}">
      <dsp:nvSpPr>
        <dsp:cNvPr id="0" name=""/>
        <dsp:cNvSpPr/>
      </dsp:nvSpPr>
      <dsp:spPr>
        <a:xfrm>
          <a:off x="6591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7AEA7-C6A2-4DF3-9946-86F867DB66E7}">
      <dsp:nvSpPr>
        <dsp:cNvPr id="0" name=""/>
        <dsp:cNvSpPr/>
      </dsp:nvSpPr>
      <dsp:spPr>
        <a:xfrm>
          <a:off x="3980786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Developer Testing</a:t>
          </a:r>
        </a:p>
      </dsp:txBody>
      <dsp:txXfrm>
        <a:off x="3980786" y="859126"/>
        <a:ext cx="3546563" cy="1108301"/>
      </dsp:txXfrm>
    </dsp:sp>
    <dsp:sp modelId="{B1EBAC38-E0E4-474C-B1F7-D6E5BF71057A}">
      <dsp:nvSpPr>
        <dsp:cNvPr id="0" name=""/>
        <dsp:cNvSpPr/>
      </dsp:nvSpPr>
      <dsp:spPr>
        <a:xfrm>
          <a:off x="3833013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457B-70A2-451F-BD5F-1BFBB96399A1}">
      <dsp:nvSpPr>
        <dsp:cNvPr id="0" name=""/>
        <dsp:cNvSpPr/>
      </dsp:nvSpPr>
      <dsp:spPr>
        <a:xfrm>
          <a:off x="7807207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XUnit Test Patterns</a:t>
          </a:r>
          <a:endParaRPr lang="en-US" sz="2600" kern="1200" dirty="0"/>
        </a:p>
      </dsp:txBody>
      <dsp:txXfrm>
        <a:off x="7807207" y="859126"/>
        <a:ext cx="3546563" cy="1108301"/>
      </dsp:txXfrm>
    </dsp:sp>
    <dsp:sp modelId="{F58B36A9-63F3-48BD-A9D9-C4C65956EC92}">
      <dsp:nvSpPr>
        <dsp:cNvPr id="0" name=""/>
        <dsp:cNvSpPr/>
      </dsp:nvSpPr>
      <dsp:spPr>
        <a:xfrm>
          <a:off x="7659434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5F350-9E49-4E26-A60D-C666D2988C1B}">
      <dsp:nvSpPr>
        <dsp:cNvPr id="0" name=""/>
        <dsp:cNvSpPr/>
      </dsp:nvSpPr>
      <dsp:spPr>
        <a:xfrm>
          <a:off x="2067575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Measuring the Software Process</a:t>
          </a:r>
        </a:p>
      </dsp:txBody>
      <dsp:txXfrm>
        <a:off x="2067575" y="2254354"/>
        <a:ext cx="3546563" cy="1108301"/>
      </dsp:txXfrm>
    </dsp:sp>
    <dsp:sp modelId="{5640C682-869A-467B-9156-9EFDAEBCCDA1}">
      <dsp:nvSpPr>
        <dsp:cNvPr id="0" name=""/>
        <dsp:cNvSpPr/>
      </dsp:nvSpPr>
      <dsp:spPr>
        <a:xfrm>
          <a:off x="1919802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EF55-5720-4E8E-A559-74C9F7305911}">
      <dsp:nvSpPr>
        <dsp:cNvPr id="0" name=""/>
        <dsp:cNvSpPr/>
      </dsp:nvSpPr>
      <dsp:spPr>
        <a:xfrm>
          <a:off x="5893997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Practical Guide to Defect Prevention</a:t>
          </a:r>
        </a:p>
      </dsp:txBody>
      <dsp:txXfrm>
        <a:off x="5893997" y="2254354"/>
        <a:ext cx="3546563" cy="1108301"/>
      </dsp:txXfrm>
    </dsp:sp>
    <dsp:sp modelId="{237EBBFE-B178-4595-8EA8-E7AC63620C6C}">
      <dsp:nvSpPr>
        <dsp:cNvPr id="0" name=""/>
        <dsp:cNvSpPr/>
      </dsp:nvSpPr>
      <dsp:spPr>
        <a:xfrm>
          <a:off x="5746223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hyperlink" Target="https://www.linkedin.com/in/matteland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raygun.com/blog/unit-testing-frameworks-c/" TargetMode="External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egerMan/SoftwareQualityTalk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s://github.com/IntegerMan/SoftwareQualityTalk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tegerMan/SoftwareQualityTalk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urnout-depression-depressed-lonely-90345/" TargetMode="External"/><Relationship Id="rId12" Type="http://schemas.openxmlformats.org/officeDocument/2006/relationships/hyperlink" Target="https://www.pexels.com/photo/close-up-composition-conceptual-creativity-626165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dirty="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 dirty="0"/>
              <a:t>@</a:t>
            </a:r>
            <a:r>
              <a:rPr lang="en-US" cap="none" dirty="0" err="1"/>
              <a:t>IntegerMan</a:t>
            </a:r>
            <a:r>
              <a:rPr lang="en-US" cap="none" dirty="0"/>
              <a:t>				</a:t>
            </a:r>
          </a:p>
          <a:p>
            <a:r>
              <a:rPr lang="en-US" cap="none" dirty="0">
                <a:hlinkClick r:id="rId2"/>
              </a:rPr>
              <a:t>https://www.Linkedin.com/in/MattEland/</a:t>
            </a:r>
            <a:endParaRPr lang="en-US" cap="non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3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2">
            <a:extLst>
              <a:ext uri="{FF2B5EF4-FFF2-40B4-BE49-F238E27FC236}">
                <a16:creationId xmlns:a16="http://schemas.microsoft.com/office/drawing/2014/main" id="{3285EE39-92DD-4873-B3EA-C7BCB8A95AE8}"/>
              </a:ext>
            </a:extLst>
          </p:cNvPr>
          <p:cNvGraphicFramePr>
            <a:graphicFrameLocks noGrp="1"/>
          </p:cNvGraphicFramePr>
          <p:nvPr>
            <p:ph type="pic" idx="4294967295"/>
            <p:extLst>
              <p:ext uri="{D42A27DB-BD31-4B8C-83A1-F6EECF244321}">
                <p14:modId xmlns:p14="http://schemas.microsoft.com/office/powerpoint/2010/main" val="1673782684"/>
              </p:ext>
            </p:extLst>
          </p:nvPr>
        </p:nvGraphicFramePr>
        <p:xfrm>
          <a:off x="1037239" y="930720"/>
          <a:ext cx="10572052" cy="5266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itle 3">
            <a:extLst>
              <a:ext uri="{FF2B5EF4-FFF2-40B4-BE49-F238E27FC236}">
                <a16:creationId xmlns:a16="http://schemas.microsoft.com/office/drawing/2014/main" id="{F0A19E53-6231-491C-A887-D93B61383759}"/>
              </a:ext>
            </a:extLst>
          </p:cNvPr>
          <p:cNvSpPr txBox="1">
            <a:spLocks/>
          </p:cNvSpPr>
          <p:nvPr/>
        </p:nvSpPr>
        <p:spPr>
          <a:xfrm>
            <a:off x="1141413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Types of Tests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C436F3A-8B58-470E-8A7E-67AE3D36BFF2}"/>
              </a:ext>
            </a:extLst>
          </p:cNvPr>
          <p:cNvSpPr/>
          <p:nvPr/>
        </p:nvSpPr>
        <p:spPr>
          <a:xfrm rot="17673808">
            <a:off x="1620239" y="496537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Detected by Attribute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7673808">
            <a:off x="2361018" y="268516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3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Exercises System Under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5400000">
            <a:off x="6713099" y="41320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Contains Assertions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0800000">
            <a:off x="3773129" y="50001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3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CF961-40E7-4456-AB7E-201BE197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1" y="1830870"/>
            <a:ext cx="1007208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Arrange / Act / Assert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86DA7FFC-84AF-4738-990B-2FF8C9D0D0D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Unit Testing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333842"/>
            <a:ext cx="3195240" cy="576262"/>
          </a:xfrm>
        </p:spPr>
        <p:txBody>
          <a:bodyPr>
            <a:normAutofit/>
          </a:bodyPr>
          <a:lstStyle/>
          <a:p>
            <a:r>
              <a:rPr lang="en-US" cap="none" dirty="0" err="1"/>
              <a:t>MSTest</a:t>
            </a:r>
            <a:endParaRPr lang="en-US" cap="non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F16EA2-C65B-48D1-B9AD-861B5EDC96F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141413" y="1066801"/>
            <a:ext cx="3195240" cy="2184144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1C6F18-B003-4660-A2C8-EB0A2E023EA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3993002"/>
            <a:ext cx="3195240" cy="1805700"/>
          </a:xfrm>
        </p:spPr>
        <p:txBody>
          <a:bodyPr>
            <a:normAutofit/>
          </a:bodyPr>
          <a:lstStyle/>
          <a:p>
            <a:r>
              <a:rPr lang="en-US" sz="1600" dirty="0"/>
              <a:t>Already installed in Visual Studio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TestMethod</a:t>
            </a:r>
            <a:r>
              <a:rPr lang="en-US" sz="1600" dirty="0"/>
              <a:t>] / [</a:t>
            </a:r>
            <a:r>
              <a:rPr lang="en-US" sz="1600" dirty="0" err="1"/>
              <a:t>DataTestMethod</a:t>
            </a:r>
            <a:r>
              <a:rPr lang="en-US" sz="1600" dirty="0"/>
              <a:t>]</a:t>
            </a:r>
          </a:p>
          <a:p>
            <a:r>
              <a:rPr lang="en-US" sz="1600" dirty="0"/>
              <a:t>MSTest2 closes gaps the original had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01B2B-D97D-4C3C-AE05-17F5631A0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3333842"/>
            <a:ext cx="3200400" cy="576262"/>
          </a:xfrm>
        </p:spPr>
        <p:txBody>
          <a:bodyPr/>
          <a:lstStyle/>
          <a:p>
            <a:r>
              <a:rPr lang="en-US" cap="none" dirty="0" err="1"/>
              <a:t>NUnit</a:t>
            </a:r>
            <a:endParaRPr lang="en-US" cap="none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B4E78-8BD6-452E-83AF-D15FFB8CD3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89053" y="1066801"/>
            <a:ext cx="3198940" cy="2184144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E4AB76-FB92-4B62-A063-26A10B99D3E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3993001"/>
            <a:ext cx="3200400" cy="1798198"/>
          </a:xfrm>
        </p:spPr>
        <p:txBody>
          <a:bodyPr>
            <a:normAutofit/>
          </a:bodyPr>
          <a:lstStyle/>
          <a:p>
            <a:r>
              <a:rPr lang="en-US" sz="1600" dirty="0"/>
              <a:t>Port of frameworks like Junit</a:t>
            </a:r>
          </a:p>
          <a:p>
            <a:r>
              <a:rPr lang="en-US" sz="1600" dirty="0"/>
              <a:t>[Test] / [</a:t>
            </a:r>
            <a:r>
              <a:rPr lang="en-US" sz="1600" dirty="0" err="1"/>
              <a:t>TestCase</a:t>
            </a:r>
            <a:r>
              <a:rPr lang="en-US" sz="1600" dirty="0"/>
              <a:t>]</a:t>
            </a:r>
          </a:p>
          <a:p>
            <a:r>
              <a:rPr lang="en-US" sz="1600" dirty="0"/>
              <a:t>Often more integration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817CC6-14B4-41AA-9E8F-A4EDE9583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7" y="3333842"/>
            <a:ext cx="3190741" cy="576262"/>
          </a:xfrm>
        </p:spPr>
        <p:txBody>
          <a:bodyPr/>
          <a:lstStyle/>
          <a:p>
            <a:r>
              <a:rPr lang="en-US" cap="none" dirty="0" err="1"/>
              <a:t>XUnit</a:t>
            </a:r>
            <a:endParaRPr lang="en-US" cap="none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35A428-A229-4DCC-AD60-645CC3318584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852442" y="1066801"/>
            <a:ext cx="3194969" cy="2184144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62B84-2674-4D73-8BF1-A7BF8C673B1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2" y="3993002"/>
            <a:ext cx="3194968" cy="1798198"/>
          </a:xfrm>
        </p:spPr>
        <p:txBody>
          <a:bodyPr>
            <a:normAutofit/>
          </a:bodyPr>
          <a:lstStyle/>
          <a:p>
            <a:r>
              <a:rPr lang="en-US" sz="1600" dirty="0"/>
              <a:t>More recent addition</a:t>
            </a:r>
          </a:p>
          <a:p>
            <a:r>
              <a:rPr lang="en-US" sz="1600" dirty="0"/>
              <a:t>[Fact] / [Theory]</a:t>
            </a:r>
          </a:p>
          <a:p>
            <a:r>
              <a:rPr lang="en-US" sz="1600" dirty="0"/>
              <a:t>More favored in .NET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CF0FB-C594-455A-A82C-58442A109D90}"/>
              </a:ext>
            </a:extLst>
          </p:cNvPr>
          <p:cNvSpPr/>
          <p:nvPr/>
        </p:nvSpPr>
        <p:spPr>
          <a:xfrm>
            <a:off x="1451578" y="6382847"/>
            <a:ext cx="1040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https://raygun.com/blog/unit-testing-frameworks-c/</a:t>
            </a:r>
            <a:r>
              <a:rPr lang="en-US" dirty="0"/>
              <a:t> for detailed analysis of different frameworks</a:t>
            </a:r>
          </a:p>
        </p:txBody>
      </p:sp>
      <p:pic>
        <p:nvPicPr>
          <p:cNvPr id="2050" name="Picture 2" descr="Image result for XUnit">
            <a:extLst>
              <a:ext uri="{FF2B5EF4-FFF2-40B4-BE49-F238E27FC236}">
                <a16:creationId xmlns:a16="http://schemas.microsoft.com/office/drawing/2014/main" id="{8BFA16FF-5ED1-41DB-BEE8-A9D35AA6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77" y="1241954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Unit">
            <a:extLst>
              <a:ext uri="{FF2B5EF4-FFF2-40B4-BE49-F238E27FC236}">
                <a16:creationId xmlns:a16="http://schemas.microsoft.com/office/drawing/2014/main" id="{DD31E7DB-5638-41E6-BDF4-D1EE00A1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69" y="1154413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8FFE3-D76F-4F25-A9BE-C2D32B66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93" l="0" r="97175">
                        <a14:foregroundMark x1="24294" y1="4819" x2="76271" y2="59036"/>
                        <a14:foregroundMark x1="25424" y1="58434" x2="71186" y2="10843"/>
                        <a14:foregroundMark x1="14689" y1="80120" x2="14689" y2="80120"/>
                        <a14:foregroundMark x1="28814" y1="84940" x2="31073" y2="89157"/>
                        <a14:foregroundMark x1="41808" y1="85542" x2="41243" y2="76506"/>
                        <a14:foregroundMark x1="53672" y1="86747" x2="62147" y2="86747"/>
                        <a14:foregroundMark x1="71186" y1="84337" x2="78531" y2="87952"/>
                        <a14:foregroundMark x1="90395" y1="89759" x2="89831" y2="79518"/>
                        <a14:foregroundMark x1="50282" y1="26506" x2="50847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941" y="1359520"/>
            <a:ext cx="1685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551706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3BFFEC-4495-40B4-964E-8A897BB78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39600"/>
              </p:ext>
            </p:extLst>
          </p:nvPr>
        </p:nvGraphicFramePr>
        <p:xfrm>
          <a:off x="330219" y="1598006"/>
          <a:ext cx="11528385" cy="3868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9F9F820B-5EDA-4466-A2A6-3911EDE0F780}"/>
              </a:ext>
            </a:extLst>
          </p:cNvPr>
          <p:cNvSpPr/>
          <p:nvPr/>
        </p:nvSpPr>
        <p:spPr>
          <a:xfrm>
            <a:off x="0" y="633515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Slides and code available at: </a:t>
            </a:r>
            <a:r>
              <a:rPr lang="en-US" dirty="0">
                <a:hlinkClick r:id="rId8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1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don’t write tests for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Selenium tests for web / Coded UI tests for desktop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database dependency via Dependency 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talking to the database, but work around the 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Git </a:t>
            </a:r>
            <a:r>
              <a:rPr lang="en-US" dirty="0" err="1"/>
              <a:t>Gud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test, but expect bugs in the legacy system when changes arise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some “pinning” tests, then refactor to a better architecture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A5DE8-437A-4C61-B713-E7B2F549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5" y="1794076"/>
            <a:ext cx="11215869" cy="4398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DB0F4-D2E9-431A-A21E-3EDD8A9C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80" y="1223962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9" y="1478571"/>
            <a:ext cx="11434281" cy="4887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55E9-E27E-422A-951A-A2870835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9" y="3209544"/>
            <a:ext cx="11504431" cy="315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t="-343"/>
          <a:stretch/>
        </p:blipFill>
        <p:spPr>
          <a:xfrm>
            <a:off x="320390" y="1478570"/>
            <a:ext cx="11472269" cy="1017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CB06E55-3008-4740-B3AC-B9F1E1E9D2A4}"/>
              </a:ext>
            </a:extLst>
          </p:cNvPr>
          <p:cNvSpPr/>
          <p:nvPr/>
        </p:nvSpPr>
        <p:spPr>
          <a:xfrm rot="10800000">
            <a:off x="10589851" y="350806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040F37B-9487-418E-AE85-5E93AA278AF6}"/>
              </a:ext>
            </a:extLst>
          </p:cNvPr>
          <p:cNvSpPr/>
          <p:nvPr/>
        </p:nvSpPr>
        <p:spPr>
          <a:xfrm rot="5400000">
            <a:off x="7608433" y="403111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E380E-4BAF-4126-AB53-CEAF0451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6" y="5419364"/>
            <a:ext cx="11501432" cy="96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D21A39-D03C-4002-B310-C5E0195CFE1A}"/>
              </a:ext>
            </a:extLst>
          </p:cNvPr>
          <p:cNvSpPr/>
          <p:nvPr/>
        </p:nvSpPr>
        <p:spPr>
          <a:xfrm rot="3067427">
            <a:off x="7830375" y="54888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Testing Libraries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87214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Generating Test Data with Bogus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66799"/>
            <a:ext cx="9620250" cy="521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https://github.com/bchavez/Bogus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E7D8386-E6BF-4A16-90F0-AF93E05A72A5}"/>
              </a:ext>
            </a:extLst>
          </p:cNvPr>
          <p:cNvSpPr/>
          <p:nvPr/>
        </p:nvSpPr>
        <p:spPr>
          <a:xfrm>
            <a:off x="7750206" y="3133817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FA5B-D233-4D91-9998-195001638D94}"/>
              </a:ext>
            </a:extLst>
          </p:cNvPr>
          <p:cNvSpPr txBox="1"/>
          <p:nvPr/>
        </p:nvSpPr>
        <p:spPr>
          <a:xfrm>
            <a:off x="8266423" y="3377927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Removes noise from values irrelevant from test data.</a:t>
            </a:r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My Background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DA82699-98D8-435D-BD6D-DDFF9FF361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109118"/>
              </p:ext>
            </p:extLst>
          </p:nvPr>
        </p:nvGraphicFramePr>
        <p:xfrm>
          <a:off x="0" y="1658144"/>
          <a:ext cx="12192000" cy="458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5FEA36DD-E188-411B-A424-9FFC43D21A46}"/>
              </a:ext>
            </a:extLst>
          </p:cNvPr>
          <p:cNvSpPr/>
          <p:nvPr/>
        </p:nvSpPr>
        <p:spPr>
          <a:xfrm>
            <a:off x="2733040" y="2985432"/>
            <a:ext cx="994817" cy="492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99BFE51-596A-48CA-924C-6FCA98EC11EC}"/>
              </a:ext>
            </a:extLst>
          </p:cNvPr>
          <p:cNvSpPr/>
          <p:nvPr/>
        </p:nvSpPr>
        <p:spPr>
          <a:xfrm>
            <a:off x="5597003" y="2985432"/>
            <a:ext cx="994817" cy="492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669632-5D8D-4B5B-9C22-E8C891AFDB84}"/>
              </a:ext>
            </a:extLst>
          </p:cNvPr>
          <p:cNvSpPr/>
          <p:nvPr/>
        </p:nvSpPr>
        <p:spPr>
          <a:xfrm>
            <a:off x="8524240" y="2980352"/>
            <a:ext cx="994817" cy="492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4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Shouldly</a:t>
            </a:r>
            <a:endParaRPr lang="en-US" cap="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90183"/>
            <a:ext cx="10210477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https://github.com/shouldly/shouldly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7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FluentAssertions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https://github.com/fluentassertions/fluentassertions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as </a:t>
            </a:r>
            <a:r>
              <a:rPr lang="en-US" dirty="0" err="1"/>
              <a:t>Shouldly</a:t>
            </a:r>
            <a:r>
              <a:rPr lang="en-US" dirty="0"/>
              <a:t>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Finding Edge Cases with </a:t>
            </a:r>
            <a:r>
              <a:rPr lang="en-US" cap="none" dirty="0" err="1"/>
              <a:t>SharpFuzz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91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Comparing Logic with Scientist </a:t>
            </a:r>
            <a:r>
              <a:rPr lang="en-US" dirty="0"/>
              <a:t>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83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Testing State Trees with </a:t>
            </a:r>
            <a:r>
              <a:rPr lang="en-US" cap="none" dirty="0" err="1"/>
              <a:t>SnapShotter</a:t>
            </a:r>
            <a:r>
              <a:rPr lang="en-US" cap="none" dirty="0"/>
              <a:t> / </a:t>
            </a:r>
            <a:r>
              <a:rPr lang="en-US" cap="none" dirty="0" err="1"/>
              <a:t>ApprovalTests</a:t>
            </a:r>
            <a:r>
              <a:rPr lang="en-US" cap="none" dirty="0"/>
              <a:t> / Snapper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Create Mock Objects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3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Verify Behavior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AutoFixture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 Memory Tests </a:t>
            </a:r>
            <a:r>
              <a:rPr lang="en-US" cap="none"/>
              <a:t>with Entity Framework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JetBrains Annotations / Code Contracts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About This Talk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ED91AC-7CC2-4507-BC14-8E448F954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976197"/>
              </p:ext>
            </p:extLst>
          </p:nvPr>
        </p:nvGraphicFramePr>
        <p:xfrm>
          <a:off x="1141413" y="250413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00A113D-6789-4151-AA32-2DE328B63FAA}"/>
              </a:ext>
            </a:extLst>
          </p:cNvPr>
          <p:cNvSpPr/>
          <p:nvPr/>
        </p:nvSpPr>
        <p:spPr>
          <a:xfrm>
            <a:off x="5023413" y="466118"/>
            <a:ext cx="6201476" cy="1783370"/>
          </a:xfrm>
          <a:prstGeom prst="horizontalScroll">
            <a:avLst>
              <a:gd name="adj" fmla="val 144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Intended to introduce variety of tools and ideas to give you options when working with legacy code</a:t>
            </a:r>
          </a:p>
        </p:txBody>
      </p:sp>
    </p:spTree>
    <p:extLst>
      <p:ext uri="{BB962C8B-B14F-4D97-AF65-F5344CB8AC3E}">
        <p14:creationId xmlns:p14="http://schemas.microsoft.com/office/powerpoint/2010/main" val="1204743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Functional Programming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46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Behavior Driven Development with </a:t>
            </a:r>
            <a:r>
              <a:rPr lang="en-US" cap="none" dirty="0" err="1"/>
              <a:t>SpecFlow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Other Recipes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User Interface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Selinium</a:t>
            </a:r>
            <a:endParaRPr lang="en-US" dirty="0"/>
          </a:p>
          <a:p>
            <a:r>
              <a:rPr lang="en-US" dirty="0" err="1"/>
              <a:t>Katalon</a:t>
            </a:r>
            <a:r>
              <a:rPr lang="en-US" dirty="0"/>
              <a:t> Recorder</a:t>
            </a:r>
          </a:p>
        </p:txBody>
      </p:sp>
    </p:spTree>
    <p:extLst>
      <p:ext uri="{BB962C8B-B14F-4D97-AF65-F5344CB8AC3E}">
        <p14:creationId xmlns:p14="http://schemas.microsoft.com/office/powerpoint/2010/main" val="2588286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 dirty="0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 dirty="0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456292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TeamCity: </a:t>
            </a:r>
            <a:r>
              <a:rPr lang="en-US" dirty="0">
                <a:hlinkClick r:id="rId7"/>
              </a:rPr>
              <a:t>https://www.jetbrains.com/teamcity/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 Analysis with SonarQube</a:t>
            </a:r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SonarQube: </a:t>
            </a:r>
            <a:r>
              <a:rPr lang="en-US" dirty="0">
                <a:hlinkClick r:id="rId3"/>
              </a:rPr>
              <a:t>https://www.sonarqube.org/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Postman Collections For API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59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Fiddler for Discovering hidden Web Communications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 Plans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This Talk Is NOT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6A176B-5D5E-4687-98BF-B8A7FDDC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Focused on any particular .NET project type </a:t>
            </a:r>
          </a:p>
          <a:p>
            <a:pPr lvl="1"/>
            <a:r>
              <a:rPr lang="en-US" dirty="0"/>
              <a:t>ASP .NET, XAML, Web API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Focused extensively on any one library or tool</a:t>
            </a:r>
          </a:p>
          <a:p>
            <a:r>
              <a:rPr lang="en-US" dirty="0"/>
              <a:t>Code-Intensive</a:t>
            </a:r>
          </a:p>
          <a:p>
            <a:r>
              <a:rPr lang="en-US" dirty="0"/>
              <a:t>Solely about unit testing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59AA86EE-28A2-45F6-9993-9039B36AD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49038">
                        <a14:foregroundMark x1="61154" y1="53333" x2="60962" y2="41667"/>
                        <a14:foregroundMark x1="66538" y1="53667" x2="65192" y2="48000"/>
                        <a14:foregroundMark x1="80385" y1="52333" x2="80769" y2="45333"/>
                        <a14:backgroundMark x1="56346" y1="63667" x2="57115" y2="63333"/>
                        <a14:backgroundMark x1="59423" y1="66000" x2="59423" y2="64333"/>
                        <a14:backgroundMark x1="60000" y1="65000" x2="59423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0" t="17847" r="50473" b="13202"/>
          <a:stretch/>
        </p:blipFill>
        <p:spPr bwMode="auto">
          <a:xfrm>
            <a:off x="8473440" y="1659547"/>
            <a:ext cx="2800767" cy="26783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75639-F814-4CBD-9772-0850B2B76245}"/>
              </a:ext>
            </a:extLst>
          </p:cNvPr>
          <p:cNvSpPr txBox="1"/>
          <p:nvPr/>
        </p:nvSpPr>
        <p:spPr>
          <a:xfrm>
            <a:off x="8473440" y="4414134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403 FORBIDDEN</a:t>
            </a:r>
          </a:p>
        </p:txBody>
      </p:sp>
    </p:spTree>
    <p:extLst>
      <p:ext uri="{BB962C8B-B14F-4D97-AF65-F5344CB8AC3E}">
        <p14:creationId xmlns:p14="http://schemas.microsoft.com/office/powerpoint/2010/main" val="4227452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NCrunch</a:t>
            </a:r>
            <a:endParaRPr lang="en-US" cap="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5210175"/>
            <a:ext cx="7744777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/>
              <a:t>Slides and Code Available At: </a:t>
            </a:r>
            <a:r>
              <a:rPr lang="en-US" sz="2400" cap="none" dirty="0">
                <a:hlinkClick r:id="rId3"/>
              </a:rPr>
              <a:t>Https://GitHub.Com/IntegerMan/SoftwareQualityTalk/</a:t>
            </a:r>
            <a:endParaRPr lang="en-US" sz="2400" cap="none" dirty="0"/>
          </a:p>
          <a:p>
            <a:endParaRPr lang="en-US" sz="2400" cap="none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Key Takeaways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C898AB-5A41-4A29-81AB-AF560D4B01E0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2"/>
              </a:rPr>
              <a:t>https://GitHub.com/IntegerMan/SoftwareQualityTalk/</a:t>
            </a:r>
            <a:endParaRPr lang="en-US" dirty="0"/>
          </a:p>
        </p:txBody>
      </p:sp>
      <p:graphicFrame>
        <p:nvGraphicFramePr>
          <p:cNvPr id="52" name="Content Placeholder 4">
            <a:extLst>
              <a:ext uri="{FF2B5EF4-FFF2-40B4-BE49-F238E27FC236}">
                <a16:creationId xmlns:a16="http://schemas.microsoft.com/office/drawing/2014/main" id="{BB68EAD1-007C-4D8E-A382-FDCDCF29E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958295"/>
              </p:ext>
            </p:extLst>
          </p:nvPr>
        </p:nvGraphicFramePr>
        <p:xfrm>
          <a:off x="718457" y="1478570"/>
          <a:ext cx="10948824" cy="4382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6305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Book Recommendations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27CC3F-CC2B-439F-845C-CA682837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90947"/>
              </p:ext>
            </p:extLst>
          </p:nvPr>
        </p:nvGraphicFramePr>
        <p:xfrm>
          <a:off x="415818" y="1841396"/>
          <a:ext cx="11360363" cy="406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5E35AE-A671-49E9-A240-49A0D38C330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7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95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Slides and Code Available at: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Https://GitHub.Com/IntegerMan/SoftwareQualityTalk/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65563"/>
            <a:ext cx="12192000" cy="1477962"/>
          </a:xfrm>
        </p:spPr>
        <p:txBody>
          <a:bodyPr/>
          <a:lstStyle/>
          <a:p>
            <a:pPr algn="ctr"/>
            <a:r>
              <a:rPr lang="en-US" b="1" cap="none" dirty="0"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And we need you to add this new feature…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/>
              <a:t>Your New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7096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  <a:endParaRPr lang="en-US" sz="4800" dirty="0"/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AF371-AC48-4C52-BECA-C0ADA997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4293" y="1514077"/>
            <a:ext cx="2442672" cy="18503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3252" y="1168759"/>
            <a:ext cx="3477333" cy="2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857</Words>
  <Application>Microsoft Office PowerPoint</Application>
  <PresentationFormat>Widescreen</PresentationFormat>
  <Paragraphs>181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Roboto Condensed</vt:lpstr>
      <vt:lpstr>Segoe Print</vt:lpstr>
      <vt:lpstr>Segoe Script</vt:lpstr>
      <vt:lpstr>Tw Cen MT</vt:lpstr>
      <vt:lpstr>Year supply of fairy cakes</vt:lpstr>
      <vt:lpstr>Circuit</vt:lpstr>
      <vt:lpstr>How do you tame a big ball of mud?</vt:lpstr>
      <vt:lpstr>About Me</vt:lpstr>
      <vt:lpstr>My Background</vt:lpstr>
      <vt:lpstr>About This Talk</vt:lpstr>
      <vt:lpstr>This Talk Is NOT</vt:lpstr>
      <vt:lpstr>It’s a Legacy System!</vt:lpstr>
      <vt:lpstr>Your New Codebase: Resume Scoring Algorithm</vt:lpstr>
      <vt:lpstr>What Do You Do?</vt:lpstr>
      <vt:lpstr>Build your own Safety Net</vt:lpstr>
      <vt:lpstr>Unit Testing 101</vt:lpstr>
      <vt:lpstr>PowerPoint Presentation</vt:lpstr>
      <vt:lpstr>What is a Unit Test?</vt:lpstr>
      <vt:lpstr>What is a Unit Test? – Detected by Attribute</vt:lpstr>
      <vt:lpstr>What is a Unit Test? – Exercises System Under Test</vt:lpstr>
      <vt:lpstr>What is a Unit Test? – Contains Assertions</vt:lpstr>
      <vt:lpstr>What is a Unit Test? – Arrange / Act / Assert</vt:lpstr>
      <vt:lpstr>Parameterized Unit Tests</vt:lpstr>
      <vt:lpstr>PowerPoint Presentation</vt:lpstr>
      <vt:lpstr>Test Driven Development (TDD)</vt:lpstr>
      <vt:lpstr>But I can’t test my code because _______________ !</vt:lpstr>
      <vt:lpstr>But I can’t test my code because _______________ !</vt:lpstr>
      <vt:lpstr>But I can’t test my code because _______________ !</vt:lpstr>
      <vt:lpstr>But I can’t test my code because _______________ !</vt:lpstr>
      <vt:lpstr>PowerPoint Presentation</vt:lpstr>
      <vt:lpstr>PowerPoint Presentation</vt:lpstr>
      <vt:lpstr>PowerPoint Presentation</vt:lpstr>
      <vt:lpstr>PowerPoint Presentation</vt:lpstr>
      <vt:lpstr>Testing Libraries</vt:lpstr>
      <vt:lpstr>Generating Test Data with Bogus</vt:lpstr>
      <vt:lpstr>Shouldly</vt:lpstr>
      <vt:lpstr>FluentAssertions</vt:lpstr>
      <vt:lpstr>Finding Edge Cases with SharpFuzz</vt:lpstr>
      <vt:lpstr>Comparing Logic with Scientist .NET</vt:lpstr>
      <vt:lpstr>Testing State Trees with SnapShotter / ApprovalTests / Snapper</vt:lpstr>
      <vt:lpstr>Moq to Create Mock Objects</vt:lpstr>
      <vt:lpstr>Moq to Verify Behavior</vt:lpstr>
      <vt:lpstr>AutoFixture</vt:lpstr>
      <vt:lpstr>In Memory Tests with Entity Framework</vt:lpstr>
      <vt:lpstr>JetBrains Annotations / Code Contracts</vt:lpstr>
      <vt:lpstr>Functional Programming</vt:lpstr>
      <vt:lpstr>Behavior Driven Development with SpecFlow</vt:lpstr>
      <vt:lpstr>Other Recipes</vt:lpstr>
      <vt:lpstr>User Interface Testing</vt:lpstr>
      <vt:lpstr>Code Reviews</vt:lpstr>
      <vt:lpstr>CI/CD Pipeline Integration</vt:lpstr>
      <vt:lpstr>Code Analysis with SonarQube</vt:lpstr>
      <vt:lpstr>Postman Collections For API Testing</vt:lpstr>
      <vt:lpstr>Fiddler for Discovering hidden Web Communications</vt:lpstr>
      <vt:lpstr>Test Plans</vt:lpstr>
      <vt:lpstr>NCrunch</vt:lpstr>
      <vt:lpstr>Conclusion</vt:lpstr>
      <vt:lpstr>Key Takeaways</vt:lpstr>
      <vt:lpstr>Book Recommendations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6</cp:revision>
  <dcterms:created xsi:type="dcterms:W3CDTF">2019-08-16T05:27:28Z</dcterms:created>
  <dcterms:modified xsi:type="dcterms:W3CDTF">2019-08-16T05:59:05Z</dcterms:modified>
</cp:coreProperties>
</file>